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sldIdLst>
    <p:sldId id="299" r:id="rId5"/>
    <p:sldId id="304" r:id="rId6"/>
    <p:sldId id="259" r:id="rId7"/>
    <p:sldId id="260" r:id="rId8"/>
    <p:sldId id="261" r:id="rId9"/>
    <p:sldId id="262" r:id="rId10"/>
    <p:sldId id="263" r:id="rId11"/>
    <p:sldId id="305" r:id="rId12"/>
    <p:sldId id="295" r:id="rId13"/>
    <p:sldId id="265" r:id="rId14"/>
    <p:sldId id="300" r:id="rId15"/>
    <p:sldId id="267" r:id="rId16"/>
    <p:sldId id="301" r:id="rId17"/>
    <p:sldId id="269" r:id="rId18"/>
    <p:sldId id="285" r:id="rId19"/>
    <p:sldId id="271" r:id="rId20"/>
    <p:sldId id="273" r:id="rId21"/>
    <p:sldId id="288" r:id="rId22"/>
    <p:sldId id="274" r:id="rId23"/>
    <p:sldId id="290" r:id="rId24"/>
    <p:sldId id="275" r:id="rId25"/>
    <p:sldId id="292" r:id="rId26"/>
    <p:sldId id="276" r:id="rId27"/>
    <p:sldId id="302" r:id="rId28"/>
    <p:sldId id="294" r:id="rId29"/>
    <p:sldId id="296" r:id="rId30"/>
    <p:sldId id="297" r:id="rId31"/>
    <p:sldId id="306" r:id="rId32"/>
    <p:sldId id="298" r:id="rId33"/>
    <p:sldId id="280" r:id="rId34"/>
    <p:sldId id="281" r:id="rId35"/>
    <p:sldId id="28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767A"/>
    <a:srgbClr val="009999"/>
    <a:srgbClr val="AB1638"/>
    <a:srgbClr val="92C4C8"/>
    <a:srgbClr val="3C3837"/>
    <a:srgbClr val="3836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F8BECB-0DB9-4043-9714-73559C0B5009}" v="305" dt="2020-05-11T10:59:15.443"/>
    <p1510:client id="{2A941736-83AC-43E1-8866-680AA175E9C9}" v="508" dt="2020-04-27T17:17:43.296"/>
    <p1510:client id="{53F059FF-16E6-4115-BF2E-FC64D4EFCEAE}" v="763" dt="2020-05-31T15:43:00.394"/>
    <p1510:client id="{562418CA-9394-412A-93AE-AA6BE14996F1}" v="346" dt="2020-03-18T15:20:05.131"/>
    <p1510:client id="{5CBA9C8E-F067-5886-2629-033AF0C5FA3B}" v="438" dt="2020-03-18T15:04:44.900"/>
    <p1510:client id="{7C3731B6-B6BF-48F3-A4A7-90A30159C8FA}" v="159" dt="2020-05-31T14:55:45.713"/>
    <p1510:client id="{B2CD9AEE-9512-4A37-B4CC-DB3F8C7CD297}" v="1208" dt="2020-05-31T15:25:57.669"/>
    <p1510:client id="{B791E078-2BF3-419E-B448-906D9E2B6F60}" v="15" dt="2020-04-27T17:22:12.064"/>
    <p1510:client id="{C1FA19AF-3C22-4490-A2D4-791695BBC44D}" v="290" dt="2020-06-02T08:42:53.258"/>
    <p1510:client id="{CCEA2F77-CC8F-4B8C-AA41-823704CD3F28}" v="1" dt="2020-05-11T10:41:18.334"/>
    <p1510:client id="{E18AAC31-0243-47D8-8FE8-09166C6FA57F}" v="668" dt="2020-06-02T12:47:43.362"/>
    <p1510:client id="{F2228ACF-D4D0-4690-B864-43FD0CA221DF}" v="22" dt="2020-06-02T09:35:47.5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056"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her Hamilton-Dick" userId="S::esther.hamilton-dick@nottingham.ac.uk::662b1267-9d7d-4e60-8e4f-cf1fb9d55a20" providerId="AD" clId="Web-{53F059FF-16E6-4115-BF2E-FC64D4EFCEAE}"/>
    <pc:docChg chg="addSld modSld">
      <pc:chgData name="Esther Hamilton-Dick" userId="S::esther.hamilton-dick@nottingham.ac.uk::662b1267-9d7d-4e60-8e4f-cf1fb9d55a20" providerId="AD" clId="Web-{53F059FF-16E6-4115-BF2E-FC64D4EFCEAE}" dt="2020-05-31T15:43:00.394" v="749" actId="1076"/>
      <pc:docMkLst>
        <pc:docMk/>
      </pc:docMkLst>
      <pc:sldChg chg="delSp modSp">
        <pc:chgData name="Esther Hamilton-Dick" userId="S::esther.hamilton-dick@nottingham.ac.uk::662b1267-9d7d-4e60-8e4f-cf1fb9d55a20" providerId="AD" clId="Web-{53F059FF-16E6-4115-BF2E-FC64D4EFCEAE}" dt="2020-05-31T15:26:44.744" v="3" actId="1076"/>
        <pc:sldMkLst>
          <pc:docMk/>
          <pc:sldMk cId="1379426340" sldId="269"/>
        </pc:sldMkLst>
        <pc:spChg chg="del">
          <ac:chgData name="Esther Hamilton-Dick" userId="S::esther.hamilton-dick@nottingham.ac.uk::662b1267-9d7d-4e60-8e4f-cf1fb9d55a20" providerId="AD" clId="Web-{53F059FF-16E6-4115-BF2E-FC64D4EFCEAE}" dt="2020-05-31T15:26:27.884" v="0"/>
          <ac:spMkLst>
            <pc:docMk/>
            <pc:sldMk cId="1379426340" sldId="269"/>
            <ac:spMk id="3" creationId="{00000000-0000-0000-0000-000000000000}"/>
          </ac:spMkLst>
        </pc:spChg>
        <pc:picChg chg="mod">
          <ac:chgData name="Esther Hamilton-Dick" userId="S::esther.hamilton-dick@nottingham.ac.uk::662b1267-9d7d-4e60-8e4f-cf1fb9d55a20" providerId="AD" clId="Web-{53F059FF-16E6-4115-BF2E-FC64D4EFCEAE}" dt="2020-05-31T15:26:44.744" v="3" actId="1076"/>
          <ac:picMkLst>
            <pc:docMk/>
            <pc:sldMk cId="1379426340" sldId="269"/>
            <ac:picMk id="5" creationId="{00000000-0000-0000-0000-000000000000}"/>
          </ac:picMkLst>
        </pc:picChg>
      </pc:sldChg>
      <pc:sldChg chg="addSp modSp">
        <pc:chgData name="Esther Hamilton-Dick" userId="S::esther.hamilton-dick@nottingham.ac.uk::662b1267-9d7d-4e60-8e4f-cf1fb9d55a20" providerId="AD" clId="Web-{53F059FF-16E6-4115-BF2E-FC64D4EFCEAE}" dt="2020-05-31T15:43:00.394" v="749" actId="1076"/>
        <pc:sldMkLst>
          <pc:docMk/>
          <pc:sldMk cId="4148674227" sldId="282"/>
        </pc:sldMkLst>
        <pc:spChg chg="mod">
          <ac:chgData name="Esther Hamilton-Dick" userId="S::esther.hamilton-dick@nottingham.ac.uk::662b1267-9d7d-4e60-8e4f-cf1fb9d55a20" providerId="AD" clId="Web-{53F059FF-16E6-4115-BF2E-FC64D4EFCEAE}" dt="2020-05-31T15:41:48.098" v="695" actId="20577"/>
          <ac:spMkLst>
            <pc:docMk/>
            <pc:sldMk cId="4148674227" sldId="282"/>
            <ac:spMk id="3" creationId="{00000000-0000-0000-0000-000000000000}"/>
          </ac:spMkLst>
        </pc:spChg>
        <pc:spChg chg="mod">
          <ac:chgData name="Esther Hamilton-Dick" userId="S::esther.hamilton-dick@nottingham.ac.uk::662b1267-9d7d-4e60-8e4f-cf1fb9d55a20" providerId="AD" clId="Web-{53F059FF-16E6-4115-BF2E-FC64D4EFCEAE}" dt="2020-05-31T15:42:56.394" v="748" actId="1076"/>
          <ac:spMkLst>
            <pc:docMk/>
            <pc:sldMk cId="4148674227" sldId="282"/>
            <ac:spMk id="12" creationId="{00000000-0000-0000-0000-000000000000}"/>
          </ac:spMkLst>
        </pc:spChg>
        <pc:spChg chg="add mod">
          <ac:chgData name="Esther Hamilton-Dick" userId="S::esther.hamilton-dick@nottingham.ac.uk::662b1267-9d7d-4e60-8e4f-cf1fb9d55a20" providerId="AD" clId="Web-{53F059FF-16E6-4115-BF2E-FC64D4EFCEAE}" dt="2020-05-31T15:43:00.394" v="749" actId="1076"/>
          <ac:spMkLst>
            <pc:docMk/>
            <pc:sldMk cId="4148674227" sldId="282"/>
            <ac:spMk id="13" creationId="{3DF7FC7D-9FC0-4AD3-B75D-EAC32A5F62D0}"/>
          </ac:spMkLst>
        </pc:spChg>
      </pc:sldChg>
      <pc:sldChg chg="addSp modSp">
        <pc:chgData name="Esther Hamilton-Dick" userId="S::esther.hamilton-dick@nottingham.ac.uk::662b1267-9d7d-4e60-8e4f-cf1fb9d55a20" providerId="AD" clId="Web-{53F059FF-16E6-4115-BF2E-FC64D4EFCEAE}" dt="2020-05-31T15:40:46.739" v="679" actId="20577"/>
        <pc:sldMkLst>
          <pc:docMk/>
          <pc:sldMk cId="1136102863" sldId="298"/>
        </pc:sldMkLst>
        <pc:spChg chg="mod">
          <ac:chgData name="Esther Hamilton-Dick" userId="S::esther.hamilton-dick@nottingham.ac.uk::662b1267-9d7d-4e60-8e4f-cf1fb9d55a20" providerId="AD" clId="Web-{53F059FF-16E6-4115-BF2E-FC64D4EFCEAE}" dt="2020-05-31T15:34:58.491" v="164" actId="20577"/>
          <ac:spMkLst>
            <pc:docMk/>
            <pc:sldMk cId="1136102863" sldId="298"/>
            <ac:spMk id="2" creationId="{00000000-0000-0000-0000-000000000000}"/>
          </ac:spMkLst>
        </pc:spChg>
        <pc:spChg chg="mod">
          <ac:chgData name="Esther Hamilton-Dick" userId="S::esther.hamilton-dick@nottingham.ac.uk::662b1267-9d7d-4e60-8e4f-cf1fb9d55a20" providerId="AD" clId="Web-{53F059FF-16E6-4115-BF2E-FC64D4EFCEAE}" dt="2020-05-31T15:40:46.739" v="679" actId="20577"/>
          <ac:spMkLst>
            <pc:docMk/>
            <pc:sldMk cId="1136102863" sldId="298"/>
            <ac:spMk id="3" creationId="{00000000-0000-0000-0000-000000000000}"/>
          </ac:spMkLst>
        </pc:spChg>
        <pc:spChg chg="add mod">
          <ac:chgData name="Esther Hamilton-Dick" userId="S::esther.hamilton-dick@nottingham.ac.uk::662b1267-9d7d-4e60-8e4f-cf1fb9d55a20" providerId="AD" clId="Web-{53F059FF-16E6-4115-BF2E-FC64D4EFCEAE}" dt="2020-05-31T15:35:14.210" v="185" actId="1076"/>
          <ac:spMkLst>
            <pc:docMk/>
            <pc:sldMk cId="1136102863" sldId="298"/>
            <ac:spMk id="5" creationId="{0ABCFDFC-CF65-4535-9D9B-6D293E9A83A5}"/>
          </ac:spMkLst>
        </pc:spChg>
      </pc:sldChg>
      <pc:sldChg chg="addSp delSp modSp">
        <pc:chgData name="Esther Hamilton-Dick" userId="S::esther.hamilton-dick@nottingham.ac.uk::662b1267-9d7d-4e60-8e4f-cf1fb9d55a20" providerId="AD" clId="Web-{53F059FF-16E6-4115-BF2E-FC64D4EFCEAE}" dt="2020-05-31T15:32:33.180" v="101" actId="14100"/>
        <pc:sldMkLst>
          <pc:docMk/>
          <pc:sldMk cId="3136281399" sldId="302"/>
        </pc:sldMkLst>
        <pc:spChg chg="add mod">
          <ac:chgData name="Esther Hamilton-Dick" userId="S::esther.hamilton-dick@nottingham.ac.uk::662b1267-9d7d-4e60-8e4f-cf1fb9d55a20" providerId="AD" clId="Web-{53F059FF-16E6-4115-BF2E-FC64D4EFCEAE}" dt="2020-05-31T15:30:37.993" v="61" actId="688"/>
          <ac:spMkLst>
            <pc:docMk/>
            <pc:sldMk cId="3136281399" sldId="302"/>
            <ac:spMk id="4" creationId="{173EDDCA-FC1D-455B-B993-B616C0053CE1}"/>
          </ac:spMkLst>
        </pc:spChg>
        <pc:spChg chg="add mod">
          <ac:chgData name="Esther Hamilton-Dick" userId="S::esther.hamilton-dick@nottingham.ac.uk::662b1267-9d7d-4e60-8e4f-cf1fb9d55a20" providerId="AD" clId="Web-{53F059FF-16E6-4115-BF2E-FC64D4EFCEAE}" dt="2020-05-31T15:32:17.289" v="99" actId="20577"/>
          <ac:spMkLst>
            <pc:docMk/>
            <pc:sldMk cId="3136281399" sldId="302"/>
            <ac:spMk id="5" creationId="{5E44CA38-C156-4FE4-B961-DA600BCE6AA3}"/>
          </ac:spMkLst>
        </pc:spChg>
        <pc:spChg chg="mod">
          <ac:chgData name="Esther Hamilton-Dick" userId="S::esther.hamilton-dick@nottingham.ac.uk::662b1267-9d7d-4e60-8e4f-cf1fb9d55a20" providerId="AD" clId="Web-{53F059FF-16E6-4115-BF2E-FC64D4EFCEAE}" dt="2020-05-31T15:27:46.166" v="10" actId="20577"/>
          <ac:spMkLst>
            <pc:docMk/>
            <pc:sldMk cId="3136281399" sldId="302"/>
            <ac:spMk id="11" creationId="{00000000-0000-0000-0000-000000000000}"/>
          </ac:spMkLst>
        </pc:spChg>
        <pc:spChg chg="del mod">
          <ac:chgData name="Esther Hamilton-Dick" userId="S::esther.hamilton-dick@nottingham.ac.uk::662b1267-9d7d-4e60-8e4f-cf1fb9d55a20" providerId="AD" clId="Web-{53F059FF-16E6-4115-BF2E-FC64D4EFCEAE}" dt="2020-05-31T15:32:04.821" v="91"/>
          <ac:spMkLst>
            <pc:docMk/>
            <pc:sldMk cId="3136281399" sldId="302"/>
            <ac:spMk id="12" creationId="{840831FA-B74F-4313-8EFF-2C3F68CDCBB3}"/>
          </ac:spMkLst>
        </pc:spChg>
        <pc:spChg chg="del">
          <ac:chgData name="Esther Hamilton-Dick" userId="S::esther.hamilton-dick@nottingham.ac.uk::662b1267-9d7d-4e60-8e4f-cf1fb9d55a20" providerId="AD" clId="Web-{53F059FF-16E6-4115-BF2E-FC64D4EFCEAE}" dt="2020-05-31T15:27:08.697" v="5"/>
          <ac:spMkLst>
            <pc:docMk/>
            <pc:sldMk cId="3136281399" sldId="302"/>
            <ac:spMk id="13" creationId="{7101252D-6810-4879-B8C3-BC98848D357C}"/>
          </ac:spMkLst>
        </pc:spChg>
        <pc:picChg chg="mod">
          <ac:chgData name="Esther Hamilton-Dick" userId="S::esther.hamilton-dick@nottingham.ac.uk::662b1267-9d7d-4e60-8e4f-cf1fb9d55a20" providerId="AD" clId="Web-{53F059FF-16E6-4115-BF2E-FC64D4EFCEAE}" dt="2020-05-31T15:32:33.180" v="101" actId="14100"/>
          <ac:picMkLst>
            <pc:docMk/>
            <pc:sldMk cId="3136281399" sldId="302"/>
            <ac:picMk id="3" creationId="{00000000-0000-0000-0000-000000000000}"/>
          </ac:picMkLst>
        </pc:picChg>
        <pc:picChg chg="mod">
          <ac:chgData name="Esther Hamilton-Dick" userId="S::esther.hamilton-dick@nottingham.ac.uk::662b1267-9d7d-4e60-8e4f-cf1fb9d55a20" providerId="AD" clId="Web-{53F059FF-16E6-4115-BF2E-FC64D4EFCEAE}" dt="2020-05-31T15:28:21.416" v="21" actId="1076"/>
          <ac:picMkLst>
            <pc:docMk/>
            <pc:sldMk cId="3136281399" sldId="302"/>
            <ac:picMk id="6" creationId="{80B7DC5F-54B8-4289-9E63-1535DD64066A}"/>
          </ac:picMkLst>
        </pc:picChg>
        <pc:picChg chg="mod">
          <ac:chgData name="Esther Hamilton-Dick" userId="S::esther.hamilton-dick@nottingham.ac.uk::662b1267-9d7d-4e60-8e4f-cf1fb9d55a20" providerId="AD" clId="Web-{53F059FF-16E6-4115-BF2E-FC64D4EFCEAE}" dt="2020-05-31T15:28:16.494" v="19" actId="1076"/>
          <ac:picMkLst>
            <pc:docMk/>
            <pc:sldMk cId="3136281399" sldId="302"/>
            <ac:picMk id="7" creationId="{29923CAF-6AB1-4171-9950-613AE0C85EEC}"/>
          </ac:picMkLst>
        </pc:picChg>
        <pc:picChg chg="mod">
          <ac:chgData name="Esther Hamilton-Dick" userId="S::esther.hamilton-dick@nottingham.ac.uk::662b1267-9d7d-4e60-8e4f-cf1fb9d55a20" providerId="AD" clId="Web-{53F059FF-16E6-4115-BF2E-FC64D4EFCEAE}" dt="2020-05-31T15:28:18.572" v="20" actId="1076"/>
          <ac:picMkLst>
            <pc:docMk/>
            <pc:sldMk cId="3136281399" sldId="302"/>
            <ac:picMk id="9" creationId="{3EBCF08D-7DA4-481A-AB2A-092E2D268365}"/>
          </ac:picMkLst>
        </pc:picChg>
        <pc:picChg chg="del">
          <ac:chgData name="Esther Hamilton-Dick" userId="S::esther.hamilton-dick@nottingham.ac.uk::662b1267-9d7d-4e60-8e4f-cf1fb9d55a20" providerId="AD" clId="Web-{53F059FF-16E6-4115-BF2E-FC64D4EFCEAE}" dt="2020-05-31T15:27:03.978" v="4"/>
          <ac:picMkLst>
            <pc:docMk/>
            <pc:sldMk cId="3136281399" sldId="302"/>
            <ac:picMk id="19" creationId="{411C8C41-6A3B-427D-95E3-6DF23803B31C}"/>
          </ac:picMkLst>
        </pc:picChg>
        <pc:picChg chg="mod">
          <ac:chgData name="Esther Hamilton-Dick" userId="S::esther.hamilton-dick@nottingham.ac.uk::662b1267-9d7d-4e60-8e4f-cf1fb9d55a20" providerId="AD" clId="Web-{53F059FF-16E6-4115-BF2E-FC64D4EFCEAE}" dt="2020-05-31T15:27:54.619" v="13" actId="1076"/>
          <ac:picMkLst>
            <pc:docMk/>
            <pc:sldMk cId="3136281399" sldId="302"/>
            <ac:picMk id="21" creationId="{B2A53BDD-3DEF-4AD4-8183-F95C31C2C52B}"/>
          </ac:picMkLst>
        </pc:picChg>
        <pc:picChg chg="mod">
          <ac:chgData name="Esther Hamilton-Dick" userId="S::esther.hamilton-dick@nottingham.ac.uk::662b1267-9d7d-4e60-8e4f-cf1fb9d55a20" providerId="AD" clId="Web-{53F059FF-16E6-4115-BF2E-FC64D4EFCEAE}" dt="2020-05-31T15:27:51.635" v="12" actId="1076"/>
          <ac:picMkLst>
            <pc:docMk/>
            <pc:sldMk cId="3136281399" sldId="302"/>
            <ac:picMk id="23" creationId="{4060E7C2-77C8-44B1-92C0-157CC0346A00}"/>
          </ac:picMkLst>
        </pc:picChg>
      </pc:sldChg>
      <pc:sldChg chg="modSp add replId">
        <pc:chgData name="Esther Hamilton-Dick" userId="S::esther.hamilton-dick@nottingham.ac.uk::662b1267-9d7d-4e60-8e4f-cf1fb9d55a20" providerId="AD" clId="Web-{53F059FF-16E6-4115-BF2E-FC64D4EFCEAE}" dt="2020-05-31T15:38:07.756" v="424" actId="20577"/>
        <pc:sldMkLst>
          <pc:docMk/>
          <pc:sldMk cId="1038314248" sldId="306"/>
        </pc:sldMkLst>
        <pc:spChg chg="mod">
          <ac:chgData name="Esther Hamilton-Dick" userId="S::esther.hamilton-dick@nottingham.ac.uk::662b1267-9d7d-4e60-8e4f-cf1fb9d55a20" providerId="AD" clId="Web-{53F059FF-16E6-4115-BF2E-FC64D4EFCEAE}" dt="2020-05-31T15:35:28.975" v="208" actId="20577"/>
          <ac:spMkLst>
            <pc:docMk/>
            <pc:sldMk cId="1038314248" sldId="306"/>
            <ac:spMk id="2" creationId="{00000000-0000-0000-0000-000000000000}"/>
          </ac:spMkLst>
        </pc:spChg>
        <pc:spChg chg="mod">
          <ac:chgData name="Esther Hamilton-Dick" userId="S::esther.hamilton-dick@nottingham.ac.uk::662b1267-9d7d-4e60-8e4f-cf1fb9d55a20" providerId="AD" clId="Web-{53F059FF-16E6-4115-BF2E-FC64D4EFCEAE}" dt="2020-05-31T15:38:07.756" v="424" actId="20577"/>
          <ac:spMkLst>
            <pc:docMk/>
            <pc:sldMk cId="1038314248" sldId="306"/>
            <ac:spMk id="3" creationId="{00000000-0000-0000-0000-000000000000}"/>
          </ac:spMkLst>
        </pc:spChg>
      </pc:sldChg>
    </pc:docChg>
  </pc:docChgLst>
  <pc:docChgLst>
    <pc:chgData name="Esther Hamilton-Dick" userId="S::esther.hamilton-dick@nottingham.ac.uk::662b1267-9d7d-4e60-8e4f-cf1fb9d55a20" providerId="AD" clId="Web-{25F8BECB-0DB9-4043-9714-73559C0B5009}"/>
    <pc:docChg chg="delSld modSld">
      <pc:chgData name="Esther Hamilton-Dick" userId="S::esther.hamilton-dick@nottingham.ac.uk::662b1267-9d7d-4e60-8e4f-cf1fb9d55a20" providerId="AD" clId="Web-{25F8BECB-0DB9-4043-9714-73559C0B5009}" dt="2020-05-11T10:59:15.443" v="287" actId="20577"/>
      <pc:docMkLst>
        <pc:docMk/>
      </pc:docMkLst>
      <pc:sldChg chg="modSp">
        <pc:chgData name="Esther Hamilton-Dick" userId="S::esther.hamilton-dick@nottingham.ac.uk::662b1267-9d7d-4e60-8e4f-cf1fb9d55a20" providerId="AD" clId="Web-{25F8BECB-0DB9-4043-9714-73559C0B5009}" dt="2020-05-11T10:48:04.840" v="46" actId="20577"/>
        <pc:sldMkLst>
          <pc:docMk/>
          <pc:sldMk cId="1503263668" sldId="260"/>
        </pc:sldMkLst>
        <pc:spChg chg="mod">
          <ac:chgData name="Esther Hamilton-Dick" userId="S::esther.hamilton-dick@nottingham.ac.uk::662b1267-9d7d-4e60-8e4f-cf1fb9d55a20" providerId="AD" clId="Web-{25F8BECB-0DB9-4043-9714-73559C0B5009}" dt="2020-05-11T10:48:04.840" v="46" actId="20577"/>
          <ac:spMkLst>
            <pc:docMk/>
            <pc:sldMk cId="1503263668" sldId="260"/>
            <ac:spMk id="3" creationId="{00000000-0000-0000-0000-000000000000}"/>
          </ac:spMkLst>
        </pc:spChg>
      </pc:sldChg>
      <pc:sldChg chg="modSp">
        <pc:chgData name="Esther Hamilton-Dick" userId="S::esther.hamilton-dick@nottingham.ac.uk::662b1267-9d7d-4e60-8e4f-cf1fb9d55a20" providerId="AD" clId="Web-{25F8BECB-0DB9-4043-9714-73559C0B5009}" dt="2020-05-11T10:49:22.761" v="73" actId="20577"/>
        <pc:sldMkLst>
          <pc:docMk/>
          <pc:sldMk cId="3098729640" sldId="263"/>
        </pc:sldMkLst>
        <pc:spChg chg="mod">
          <ac:chgData name="Esther Hamilton-Dick" userId="S::esther.hamilton-dick@nottingham.ac.uk::662b1267-9d7d-4e60-8e4f-cf1fb9d55a20" providerId="AD" clId="Web-{25F8BECB-0DB9-4043-9714-73559C0B5009}" dt="2020-05-11T10:49:22.761" v="73" actId="20577"/>
          <ac:spMkLst>
            <pc:docMk/>
            <pc:sldMk cId="3098729640" sldId="263"/>
            <ac:spMk id="3" creationId="{00000000-0000-0000-0000-000000000000}"/>
          </ac:spMkLst>
        </pc:spChg>
      </pc:sldChg>
      <pc:sldChg chg="modSp">
        <pc:chgData name="Esther Hamilton-Dick" userId="S::esther.hamilton-dick@nottingham.ac.uk::662b1267-9d7d-4e60-8e4f-cf1fb9d55a20" providerId="AD" clId="Web-{25F8BECB-0DB9-4043-9714-73559C0B5009}" dt="2020-05-11T10:52:06.181" v="127" actId="20577"/>
        <pc:sldMkLst>
          <pc:docMk/>
          <pc:sldMk cId="1384254010" sldId="265"/>
        </pc:sldMkLst>
        <pc:spChg chg="mod">
          <ac:chgData name="Esther Hamilton-Dick" userId="S::esther.hamilton-dick@nottingham.ac.uk::662b1267-9d7d-4e60-8e4f-cf1fb9d55a20" providerId="AD" clId="Web-{25F8BECB-0DB9-4043-9714-73559C0B5009}" dt="2020-05-11T10:52:06.181" v="127" actId="20577"/>
          <ac:spMkLst>
            <pc:docMk/>
            <pc:sldMk cId="1384254010" sldId="265"/>
            <ac:spMk id="3" creationId="{00000000-0000-0000-0000-000000000000}"/>
          </ac:spMkLst>
        </pc:spChg>
      </pc:sldChg>
      <pc:sldChg chg="del">
        <pc:chgData name="Esther Hamilton-Dick" userId="S::esther.hamilton-dick@nottingham.ac.uk::662b1267-9d7d-4e60-8e4f-cf1fb9d55a20" providerId="AD" clId="Web-{25F8BECB-0DB9-4043-9714-73559C0B5009}" dt="2020-05-11T10:52:30.759" v="129"/>
        <pc:sldMkLst>
          <pc:docMk/>
          <pc:sldMk cId="2347096463" sldId="272"/>
        </pc:sldMkLst>
      </pc:sldChg>
      <pc:sldChg chg="del">
        <pc:chgData name="Esther Hamilton-Dick" userId="S::esther.hamilton-dick@nottingham.ac.uk::662b1267-9d7d-4e60-8e4f-cf1fb9d55a20" providerId="AD" clId="Web-{25F8BECB-0DB9-4043-9714-73559C0B5009}" dt="2020-05-11T10:52:34.837" v="130"/>
        <pc:sldMkLst>
          <pc:docMk/>
          <pc:sldMk cId="1744422442" sldId="284"/>
        </pc:sldMkLst>
      </pc:sldChg>
      <pc:sldChg chg="del">
        <pc:chgData name="Esther Hamilton-Dick" userId="S::esther.hamilton-dick@nottingham.ac.uk::662b1267-9d7d-4e60-8e4f-cf1fb9d55a20" providerId="AD" clId="Web-{25F8BECB-0DB9-4043-9714-73559C0B5009}" dt="2020-05-11T10:52:39.775" v="131"/>
        <pc:sldMkLst>
          <pc:docMk/>
          <pc:sldMk cId="602180542" sldId="289"/>
        </pc:sldMkLst>
      </pc:sldChg>
      <pc:sldChg chg="del">
        <pc:chgData name="Esther Hamilton-Dick" userId="S::esther.hamilton-dick@nottingham.ac.uk::662b1267-9d7d-4e60-8e4f-cf1fb9d55a20" providerId="AD" clId="Web-{25F8BECB-0DB9-4043-9714-73559C0B5009}" dt="2020-05-11T10:52:43.493" v="132"/>
        <pc:sldMkLst>
          <pc:docMk/>
          <pc:sldMk cId="2341534783" sldId="291"/>
        </pc:sldMkLst>
      </pc:sldChg>
      <pc:sldChg chg="del">
        <pc:chgData name="Esther Hamilton-Dick" userId="S::esther.hamilton-dick@nottingham.ac.uk::662b1267-9d7d-4e60-8e4f-cf1fb9d55a20" providerId="AD" clId="Web-{25F8BECB-0DB9-4043-9714-73559C0B5009}" dt="2020-05-11T10:52:49.618" v="133"/>
        <pc:sldMkLst>
          <pc:docMk/>
          <pc:sldMk cId="2761311390" sldId="293"/>
        </pc:sldMkLst>
      </pc:sldChg>
      <pc:sldChg chg="modSp">
        <pc:chgData name="Esther Hamilton-Dick" userId="S::esther.hamilton-dick@nottingham.ac.uk::662b1267-9d7d-4e60-8e4f-cf1fb9d55a20" providerId="AD" clId="Web-{25F8BECB-0DB9-4043-9714-73559C0B5009}" dt="2020-05-11T10:51:12.572" v="108" actId="20577"/>
        <pc:sldMkLst>
          <pc:docMk/>
          <pc:sldMk cId="182789998" sldId="295"/>
        </pc:sldMkLst>
        <pc:spChg chg="mod">
          <ac:chgData name="Esther Hamilton-Dick" userId="S::esther.hamilton-dick@nottingham.ac.uk::662b1267-9d7d-4e60-8e4f-cf1fb9d55a20" providerId="AD" clId="Web-{25F8BECB-0DB9-4043-9714-73559C0B5009}" dt="2020-05-11T10:51:12.572" v="108" actId="20577"/>
          <ac:spMkLst>
            <pc:docMk/>
            <pc:sldMk cId="182789998" sldId="295"/>
            <ac:spMk id="3" creationId="{00000000-0000-0000-0000-000000000000}"/>
          </ac:spMkLst>
        </pc:spChg>
      </pc:sldChg>
      <pc:sldChg chg="modSp">
        <pc:chgData name="Esther Hamilton-Dick" userId="S::esther.hamilton-dick@nottingham.ac.uk::662b1267-9d7d-4e60-8e4f-cf1fb9d55a20" providerId="AD" clId="Web-{25F8BECB-0DB9-4043-9714-73559C0B5009}" dt="2020-05-11T10:59:15.443" v="286" actId="20577"/>
        <pc:sldMkLst>
          <pc:docMk/>
          <pc:sldMk cId="1136102863" sldId="298"/>
        </pc:sldMkLst>
        <pc:spChg chg="mod">
          <ac:chgData name="Esther Hamilton-Dick" userId="S::esther.hamilton-dick@nottingham.ac.uk::662b1267-9d7d-4e60-8e4f-cf1fb9d55a20" providerId="AD" clId="Web-{25F8BECB-0DB9-4043-9714-73559C0B5009}" dt="2020-05-11T10:59:15.443" v="286" actId="20577"/>
          <ac:spMkLst>
            <pc:docMk/>
            <pc:sldMk cId="1136102863" sldId="298"/>
            <ac:spMk id="3" creationId="{00000000-0000-0000-0000-000000000000}"/>
          </ac:spMkLst>
        </pc:spChg>
      </pc:sldChg>
      <pc:sldChg chg="addSp modSp">
        <pc:chgData name="Esther Hamilton-Dick" userId="S::esther.hamilton-dick@nottingham.ac.uk::662b1267-9d7d-4e60-8e4f-cf1fb9d55a20" providerId="AD" clId="Web-{25F8BECB-0DB9-4043-9714-73559C0B5009}" dt="2020-05-11T10:47:01.434" v="22" actId="20577"/>
        <pc:sldMkLst>
          <pc:docMk/>
          <pc:sldMk cId="2101740944" sldId="299"/>
        </pc:sldMkLst>
        <pc:spChg chg="add mod">
          <ac:chgData name="Esther Hamilton-Dick" userId="S::esther.hamilton-dick@nottingham.ac.uk::662b1267-9d7d-4e60-8e4f-cf1fb9d55a20" providerId="AD" clId="Web-{25F8BECB-0DB9-4043-9714-73559C0B5009}" dt="2020-05-11T10:47:01.434" v="22" actId="20577"/>
          <ac:spMkLst>
            <pc:docMk/>
            <pc:sldMk cId="2101740944" sldId="299"/>
            <ac:spMk id="6" creationId="{88E6A87E-FB75-4C73-9A09-CD81ED3EC0B0}"/>
          </ac:spMkLst>
        </pc:spChg>
      </pc:sldChg>
      <pc:sldChg chg="addSp delSp modSp">
        <pc:chgData name="Esther Hamilton-Dick" userId="S::esther.hamilton-dick@nottingham.ac.uk::662b1267-9d7d-4e60-8e4f-cf1fb9d55a20" providerId="AD" clId="Web-{25F8BECB-0DB9-4043-9714-73559C0B5009}" dt="2020-05-11T10:58:17.616" v="283" actId="1076"/>
        <pc:sldMkLst>
          <pc:docMk/>
          <pc:sldMk cId="3136281399" sldId="302"/>
        </pc:sldMkLst>
        <pc:spChg chg="del mod">
          <ac:chgData name="Esther Hamilton-Dick" userId="S::esther.hamilton-dick@nottingham.ac.uk::662b1267-9d7d-4e60-8e4f-cf1fb9d55a20" providerId="AD" clId="Web-{25F8BECB-0DB9-4043-9714-73559C0B5009}" dt="2020-05-11T10:53:38.774" v="141"/>
          <ac:spMkLst>
            <pc:docMk/>
            <pc:sldMk cId="3136281399" sldId="302"/>
            <ac:spMk id="8" creationId="{00000000-0000-0000-0000-000000000000}"/>
          </ac:spMkLst>
        </pc:spChg>
        <pc:spChg chg="add del mod">
          <ac:chgData name="Esther Hamilton-Dick" userId="S::esther.hamilton-dick@nottingham.ac.uk::662b1267-9d7d-4e60-8e4f-cf1fb9d55a20" providerId="AD" clId="Web-{25F8BECB-0DB9-4043-9714-73559C0B5009}" dt="2020-05-11T10:55:22.430" v="169"/>
          <ac:spMkLst>
            <pc:docMk/>
            <pc:sldMk cId="3136281399" sldId="302"/>
            <ac:spMk id="10" creationId="{E10D5A06-FFFA-443D-B26F-416AB231BF9C}"/>
          </ac:spMkLst>
        </pc:spChg>
        <pc:spChg chg="mod">
          <ac:chgData name="Esther Hamilton-Dick" userId="S::esther.hamilton-dick@nottingham.ac.uk::662b1267-9d7d-4e60-8e4f-cf1fb9d55a20" providerId="AD" clId="Web-{25F8BECB-0DB9-4043-9714-73559C0B5009}" dt="2020-05-11T10:57:33.210" v="249" actId="20577"/>
          <ac:spMkLst>
            <pc:docMk/>
            <pc:sldMk cId="3136281399" sldId="302"/>
            <ac:spMk id="11" creationId="{00000000-0000-0000-0000-000000000000}"/>
          </ac:spMkLst>
        </pc:spChg>
        <pc:spChg chg="add mod">
          <ac:chgData name="Esther Hamilton-Dick" userId="S::esther.hamilton-dick@nottingham.ac.uk::662b1267-9d7d-4e60-8e4f-cf1fb9d55a20" providerId="AD" clId="Web-{25F8BECB-0DB9-4043-9714-73559C0B5009}" dt="2020-05-11T10:57:24.147" v="239" actId="20577"/>
          <ac:spMkLst>
            <pc:docMk/>
            <pc:sldMk cId="3136281399" sldId="302"/>
            <ac:spMk id="12" creationId="{840831FA-B74F-4313-8EFF-2C3F68CDCBB3}"/>
          </ac:spMkLst>
        </pc:spChg>
        <pc:spChg chg="add mod">
          <ac:chgData name="Esther Hamilton-Dick" userId="S::esther.hamilton-dick@nottingham.ac.uk::662b1267-9d7d-4e60-8e4f-cf1fb9d55a20" providerId="AD" clId="Web-{25F8BECB-0DB9-4043-9714-73559C0B5009}" dt="2020-05-11T10:58:17.616" v="283" actId="1076"/>
          <ac:spMkLst>
            <pc:docMk/>
            <pc:sldMk cId="3136281399" sldId="302"/>
            <ac:spMk id="13" creationId="{7101252D-6810-4879-B8C3-BC98848D357C}"/>
          </ac:spMkLst>
        </pc:spChg>
        <pc:picChg chg="mod">
          <ac:chgData name="Esther Hamilton-Dick" userId="S::esther.hamilton-dick@nottingham.ac.uk::662b1267-9d7d-4e60-8e4f-cf1fb9d55a20" providerId="AD" clId="Web-{25F8BECB-0DB9-4043-9714-73559C0B5009}" dt="2020-05-11T10:53:06.384" v="136" actId="1076"/>
          <ac:picMkLst>
            <pc:docMk/>
            <pc:sldMk cId="3136281399" sldId="302"/>
            <ac:picMk id="3" creationId="{00000000-0000-0000-0000-000000000000}"/>
          </ac:picMkLst>
        </pc:picChg>
        <pc:picChg chg="del">
          <ac:chgData name="Esther Hamilton-Dick" userId="S::esther.hamilton-dick@nottingham.ac.uk::662b1267-9d7d-4e60-8e4f-cf1fb9d55a20" providerId="AD" clId="Web-{25F8BECB-0DB9-4043-9714-73559C0B5009}" dt="2020-05-11T10:53:01.243" v="134"/>
          <ac:picMkLst>
            <pc:docMk/>
            <pc:sldMk cId="3136281399" sldId="302"/>
            <ac:picMk id="4" creationId="{00000000-0000-0000-0000-000000000000}"/>
          </ac:picMkLst>
        </pc:picChg>
        <pc:picChg chg="del">
          <ac:chgData name="Esther Hamilton-Dick" userId="S::esther.hamilton-dick@nottingham.ac.uk::662b1267-9d7d-4e60-8e4f-cf1fb9d55a20" providerId="AD" clId="Web-{25F8BECB-0DB9-4043-9714-73559C0B5009}" dt="2020-05-11T10:53:03.353" v="135"/>
          <ac:picMkLst>
            <pc:docMk/>
            <pc:sldMk cId="3136281399" sldId="302"/>
            <ac:picMk id="5" creationId="{00000000-0000-0000-0000-000000000000}"/>
          </ac:picMkLst>
        </pc:picChg>
      </pc:sldChg>
    </pc:docChg>
  </pc:docChgLst>
  <pc:docChgLst>
    <pc:chgData name="Esther Hamilton-Dick" userId="S::esther.hamilton-dick@nottingham.ac.uk::662b1267-9d7d-4e60-8e4f-cf1fb9d55a20" providerId="AD" clId="Web-{5CBA9C8E-F067-5886-2629-033AF0C5FA3B}"/>
    <pc:docChg chg="modSld">
      <pc:chgData name="Esther Hamilton-Dick" userId="S::esther.hamilton-dick@nottingham.ac.uk::662b1267-9d7d-4e60-8e4f-cf1fb9d55a20" providerId="AD" clId="Web-{5CBA9C8E-F067-5886-2629-033AF0C5FA3B}" dt="2020-03-18T15:04:44.884" v="431"/>
      <pc:docMkLst>
        <pc:docMk/>
      </pc:docMkLst>
      <pc:sldChg chg="addSp delSp modSp">
        <pc:chgData name="Esther Hamilton-Dick" userId="S::esther.hamilton-dick@nottingham.ac.uk::662b1267-9d7d-4e60-8e4f-cf1fb9d55a20" providerId="AD" clId="Web-{5CBA9C8E-F067-5886-2629-033AF0C5FA3B}" dt="2020-03-18T14:56:47.464" v="312" actId="20577"/>
        <pc:sldMkLst>
          <pc:docMk/>
          <pc:sldMk cId="1573434900" sldId="262"/>
        </pc:sldMkLst>
        <pc:spChg chg="add mod">
          <ac:chgData name="Esther Hamilton-Dick" userId="S::esther.hamilton-dick@nottingham.ac.uk::662b1267-9d7d-4e60-8e4f-cf1fb9d55a20" providerId="AD" clId="Web-{5CBA9C8E-F067-5886-2629-033AF0C5FA3B}" dt="2020-03-18T14:56:47.464" v="312" actId="20577"/>
          <ac:spMkLst>
            <pc:docMk/>
            <pc:sldMk cId="1573434900" sldId="262"/>
            <ac:spMk id="5" creationId="{EEB68CFA-2385-4A00-BBC1-454C4DE8E9E0}"/>
          </ac:spMkLst>
        </pc:spChg>
        <pc:graphicFrameChg chg="del">
          <ac:chgData name="Esther Hamilton-Dick" userId="S::esther.hamilton-dick@nottingham.ac.uk::662b1267-9d7d-4e60-8e4f-cf1fb9d55a20" providerId="AD" clId="Web-{5CBA9C8E-F067-5886-2629-033AF0C5FA3B}" dt="2020-03-18T14:53:27.886" v="0"/>
          <ac:graphicFrameMkLst>
            <pc:docMk/>
            <pc:sldMk cId="1573434900" sldId="262"/>
            <ac:graphicFrameMk id="4" creationId="{00000000-0000-0000-0000-000000000000}"/>
          </ac:graphicFrameMkLst>
        </pc:graphicFrameChg>
      </pc:sldChg>
      <pc:sldChg chg="modSp">
        <pc:chgData name="Esther Hamilton-Dick" userId="S::esther.hamilton-dick@nottingham.ac.uk::662b1267-9d7d-4e60-8e4f-cf1fb9d55a20" providerId="AD" clId="Web-{5CBA9C8E-F067-5886-2629-033AF0C5FA3B}" dt="2020-03-18T14:57:43.714" v="374" actId="20577"/>
        <pc:sldMkLst>
          <pc:docMk/>
          <pc:sldMk cId="3098729640" sldId="263"/>
        </pc:sldMkLst>
        <pc:spChg chg="mod">
          <ac:chgData name="Esther Hamilton-Dick" userId="S::esther.hamilton-dick@nottingham.ac.uk::662b1267-9d7d-4e60-8e4f-cf1fb9d55a20" providerId="AD" clId="Web-{5CBA9C8E-F067-5886-2629-033AF0C5FA3B}" dt="2020-03-18T14:57:43.714" v="374" actId="20577"/>
          <ac:spMkLst>
            <pc:docMk/>
            <pc:sldMk cId="3098729640" sldId="263"/>
            <ac:spMk id="3" creationId="{00000000-0000-0000-0000-000000000000}"/>
          </ac:spMkLst>
        </pc:spChg>
      </pc:sldChg>
      <pc:sldChg chg="modSp">
        <pc:chgData name="Esther Hamilton-Dick" userId="S::esther.hamilton-dick@nottingham.ac.uk::662b1267-9d7d-4e60-8e4f-cf1fb9d55a20" providerId="AD" clId="Web-{5CBA9C8E-F067-5886-2629-033AF0C5FA3B}" dt="2020-03-18T14:59:14.120" v="414" actId="20577"/>
        <pc:sldMkLst>
          <pc:docMk/>
          <pc:sldMk cId="2886443176" sldId="264"/>
        </pc:sldMkLst>
        <pc:spChg chg="mod">
          <ac:chgData name="Esther Hamilton-Dick" userId="S::esther.hamilton-dick@nottingham.ac.uk::662b1267-9d7d-4e60-8e4f-cf1fb9d55a20" providerId="AD" clId="Web-{5CBA9C8E-F067-5886-2629-033AF0C5FA3B}" dt="2020-03-18T14:59:14.120" v="414" actId="20577"/>
          <ac:spMkLst>
            <pc:docMk/>
            <pc:sldMk cId="2886443176" sldId="264"/>
            <ac:spMk id="3" creationId="{00000000-0000-0000-0000-000000000000}"/>
          </ac:spMkLst>
        </pc:spChg>
      </pc:sldChg>
      <pc:sldChg chg="addSp delSp modSp">
        <pc:chgData name="Esther Hamilton-Dick" userId="S::esther.hamilton-dick@nottingham.ac.uk::662b1267-9d7d-4e60-8e4f-cf1fb9d55a20" providerId="AD" clId="Web-{5CBA9C8E-F067-5886-2629-033AF0C5FA3B}" dt="2020-03-18T15:04:44.884" v="431"/>
        <pc:sldMkLst>
          <pc:docMk/>
          <pc:sldMk cId="3136281399" sldId="302"/>
        </pc:sldMkLst>
        <pc:grpChg chg="del">
          <ac:chgData name="Esther Hamilton-Dick" userId="S::esther.hamilton-dick@nottingham.ac.uk::662b1267-9d7d-4e60-8e4f-cf1fb9d55a20" providerId="AD" clId="Web-{5CBA9C8E-F067-5886-2629-033AF0C5FA3B}" dt="2020-03-18T14:59:50.010" v="415"/>
          <ac:grpSpMkLst>
            <pc:docMk/>
            <pc:sldMk cId="3136281399" sldId="302"/>
            <ac:grpSpMk id="12" creationId="{00000000-0000-0000-0000-000000000000}"/>
          </ac:grpSpMkLst>
        </pc:grpChg>
        <pc:picChg chg="add mod">
          <ac:chgData name="Esther Hamilton-Dick" userId="S::esther.hamilton-dick@nottingham.ac.uk::662b1267-9d7d-4e60-8e4f-cf1fb9d55a20" providerId="AD" clId="Web-{5CBA9C8E-F067-5886-2629-033AF0C5FA3B}" dt="2020-03-18T15:00:54.963" v="417" actId="1076"/>
          <ac:picMkLst>
            <pc:docMk/>
            <pc:sldMk cId="3136281399" sldId="302"/>
            <ac:picMk id="6" creationId="{80B7DC5F-54B8-4289-9E63-1535DD64066A}"/>
          </ac:picMkLst>
        </pc:picChg>
        <pc:picChg chg="add mod">
          <ac:chgData name="Esther Hamilton-Dick" userId="S::esther.hamilton-dick@nottingham.ac.uk::662b1267-9d7d-4e60-8e4f-cf1fb9d55a20" providerId="AD" clId="Web-{5CBA9C8E-F067-5886-2629-033AF0C5FA3B}" dt="2020-03-18T15:01:48.526" v="419" actId="1076"/>
          <ac:picMkLst>
            <pc:docMk/>
            <pc:sldMk cId="3136281399" sldId="302"/>
            <ac:picMk id="9" creationId="{3EBCF08D-7DA4-481A-AB2A-092E2D268365}"/>
          </ac:picMkLst>
        </pc:picChg>
        <pc:picChg chg="add mod modCrop">
          <ac:chgData name="Esther Hamilton-Dick" userId="S::esther.hamilton-dick@nottingham.ac.uk::662b1267-9d7d-4e60-8e4f-cf1fb9d55a20" providerId="AD" clId="Web-{5CBA9C8E-F067-5886-2629-033AF0C5FA3B}" dt="2020-03-18T15:04:44.884" v="431"/>
          <ac:picMkLst>
            <pc:docMk/>
            <pc:sldMk cId="3136281399" sldId="302"/>
            <ac:picMk id="19" creationId="{411C8C41-6A3B-427D-95E3-6DF23803B31C}"/>
          </ac:picMkLst>
        </pc:picChg>
        <pc:picChg chg="add mod">
          <ac:chgData name="Esther Hamilton-Dick" userId="S::esther.hamilton-dick@nottingham.ac.uk::662b1267-9d7d-4e60-8e4f-cf1fb9d55a20" providerId="AD" clId="Web-{5CBA9C8E-F067-5886-2629-033AF0C5FA3B}" dt="2020-03-18T15:02:59.479" v="423" actId="1076"/>
          <ac:picMkLst>
            <pc:docMk/>
            <pc:sldMk cId="3136281399" sldId="302"/>
            <ac:picMk id="21" creationId="{B2A53BDD-3DEF-4AD4-8183-F95C31C2C52B}"/>
          </ac:picMkLst>
        </pc:picChg>
        <pc:picChg chg="add mod">
          <ac:chgData name="Esther Hamilton-Dick" userId="S::esther.hamilton-dick@nottingham.ac.uk::662b1267-9d7d-4e60-8e4f-cf1fb9d55a20" providerId="AD" clId="Web-{5CBA9C8E-F067-5886-2629-033AF0C5FA3B}" dt="2020-03-18T15:03:36.775" v="425" actId="1076"/>
          <ac:picMkLst>
            <pc:docMk/>
            <pc:sldMk cId="3136281399" sldId="302"/>
            <ac:picMk id="23" creationId="{4060E7C2-77C8-44B1-92C0-157CC0346A00}"/>
          </ac:picMkLst>
        </pc:picChg>
      </pc:sldChg>
    </pc:docChg>
  </pc:docChgLst>
  <pc:docChgLst>
    <pc:chgData name="Rachel Greatrix" userId="S::rachel.greatrix@nottingham.ac.uk::76572982-2abd-446b-aa35-029d19a587d2" providerId="AD" clId="Web-{E18AAC31-0243-47D8-8FE8-09166C6FA57F}"/>
    <pc:docChg chg="modSld">
      <pc:chgData name="Rachel Greatrix" userId="S::rachel.greatrix@nottingham.ac.uk::76572982-2abd-446b-aa35-029d19a587d2" providerId="AD" clId="Web-{E18AAC31-0243-47D8-8FE8-09166C6FA57F}" dt="2020-06-02T12:47:43.362" v="664" actId="20577"/>
      <pc:docMkLst>
        <pc:docMk/>
      </pc:docMkLst>
      <pc:sldChg chg="modSp">
        <pc:chgData name="Rachel Greatrix" userId="S::rachel.greatrix@nottingham.ac.uk::76572982-2abd-446b-aa35-029d19a587d2" providerId="AD" clId="Web-{E18AAC31-0243-47D8-8FE8-09166C6FA57F}" dt="2020-06-02T12:42:25.658" v="56" actId="20577"/>
        <pc:sldMkLst>
          <pc:docMk/>
          <pc:sldMk cId="1573434900" sldId="262"/>
        </pc:sldMkLst>
        <pc:spChg chg="mod">
          <ac:chgData name="Rachel Greatrix" userId="S::rachel.greatrix@nottingham.ac.uk::76572982-2abd-446b-aa35-029d19a587d2" providerId="AD" clId="Web-{E18AAC31-0243-47D8-8FE8-09166C6FA57F}" dt="2020-06-02T12:42:25.658" v="56" actId="20577"/>
          <ac:spMkLst>
            <pc:docMk/>
            <pc:sldMk cId="1573434900" sldId="262"/>
            <ac:spMk id="10" creationId="{8F6C5351-A8CE-473D-9ADC-275219E11F00}"/>
          </ac:spMkLst>
        </pc:spChg>
      </pc:sldChg>
      <pc:sldChg chg="modSp">
        <pc:chgData name="Rachel Greatrix" userId="S::rachel.greatrix@nottingham.ac.uk::76572982-2abd-446b-aa35-029d19a587d2" providerId="AD" clId="Web-{E18AAC31-0243-47D8-8FE8-09166C6FA57F}" dt="2020-06-02T12:45:17.455" v="290" actId="20577"/>
        <pc:sldMkLst>
          <pc:docMk/>
          <pc:sldMk cId="3098729640" sldId="263"/>
        </pc:sldMkLst>
        <pc:spChg chg="mod">
          <ac:chgData name="Rachel Greatrix" userId="S::rachel.greatrix@nottingham.ac.uk::76572982-2abd-446b-aa35-029d19a587d2" providerId="AD" clId="Web-{E18AAC31-0243-47D8-8FE8-09166C6FA57F}" dt="2020-06-02T12:45:17.455" v="290" actId="20577"/>
          <ac:spMkLst>
            <pc:docMk/>
            <pc:sldMk cId="3098729640" sldId="263"/>
            <ac:spMk id="3" creationId="{00000000-0000-0000-0000-000000000000}"/>
          </ac:spMkLst>
        </pc:spChg>
      </pc:sldChg>
      <pc:sldChg chg="modSp">
        <pc:chgData name="Rachel Greatrix" userId="S::rachel.greatrix@nottingham.ac.uk::76572982-2abd-446b-aa35-029d19a587d2" providerId="AD" clId="Web-{E18AAC31-0243-47D8-8FE8-09166C6FA57F}" dt="2020-06-02T12:47:43.362" v="663" actId="20577"/>
        <pc:sldMkLst>
          <pc:docMk/>
          <pc:sldMk cId="1384254010" sldId="265"/>
        </pc:sldMkLst>
        <pc:spChg chg="mod">
          <ac:chgData name="Rachel Greatrix" userId="S::rachel.greatrix@nottingham.ac.uk::76572982-2abd-446b-aa35-029d19a587d2" providerId="AD" clId="Web-{E18AAC31-0243-47D8-8FE8-09166C6FA57F}" dt="2020-06-02T12:47:43.362" v="663" actId="20577"/>
          <ac:spMkLst>
            <pc:docMk/>
            <pc:sldMk cId="1384254010" sldId="265"/>
            <ac:spMk id="3" creationId="{00000000-0000-0000-0000-000000000000}"/>
          </ac:spMkLst>
        </pc:spChg>
      </pc:sldChg>
      <pc:sldChg chg="modSp">
        <pc:chgData name="Rachel Greatrix" userId="S::rachel.greatrix@nottingham.ac.uk::76572982-2abd-446b-aa35-029d19a587d2" providerId="AD" clId="Web-{E18AAC31-0243-47D8-8FE8-09166C6FA57F}" dt="2020-06-02T12:45:36.346" v="293" actId="20577"/>
        <pc:sldMkLst>
          <pc:docMk/>
          <pc:sldMk cId="2757265886" sldId="305"/>
        </pc:sldMkLst>
        <pc:spChg chg="mod">
          <ac:chgData name="Rachel Greatrix" userId="S::rachel.greatrix@nottingham.ac.uk::76572982-2abd-446b-aa35-029d19a587d2" providerId="AD" clId="Web-{E18AAC31-0243-47D8-8FE8-09166C6FA57F}" dt="2020-06-02T12:45:36.346" v="293" actId="20577"/>
          <ac:spMkLst>
            <pc:docMk/>
            <pc:sldMk cId="2757265886" sldId="305"/>
            <ac:spMk id="3" creationId="{00000000-0000-0000-0000-000000000000}"/>
          </ac:spMkLst>
        </pc:spChg>
      </pc:sldChg>
    </pc:docChg>
  </pc:docChgLst>
  <pc:docChgLst>
    <pc:chgData name="Esther Hamilton-Dick" userId="S::esther.hamilton-dick@nottingham.ac.uk::662b1267-9d7d-4e60-8e4f-cf1fb9d55a20" providerId="AD" clId="Web-{B791E078-2BF3-419E-B448-906D9E2B6F60}"/>
    <pc:docChg chg="modSld">
      <pc:chgData name="Esther Hamilton-Dick" userId="S::esther.hamilton-dick@nottingham.ac.uk::662b1267-9d7d-4e60-8e4f-cf1fb9d55a20" providerId="AD" clId="Web-{B791E078-2BF3-419E-B448-906D9E2B6F60}" dt="2020-04-27T17:22:12.064" v="14" actId="20577"/>
      <pc:docMkLst>
        <pc:docMk/>
      </pc:docMkLst>
      <pc:sldChg chg="modSp">
        <pc:chgData name="Esther Hamilton-Dick" userId="S::esther.hamilton-dick@nottingham.ac.uk::662b1267-9d7d-4e60-8e4f-cf1fb9d55a20" providerId="AD" clId="Web-{B791E078-2BF3-419E-B448-906D9E2B6F60}" dt="2020-04-27T17:22:12.048" v="13" actId="20577"/>
        <pc:sldMkLst>
          <pc:docMk/>
          <pc:sldMk cId="4148674227" sldId="282"/>
        </pc:sldMkLst>
        <pc:spChg chg="mod">
          <ac:chgData name="Esther Hamilton-Dick" userId="S::esther.hamilton-dick@nottingham.ac.uk::662b1267-9d7d-4e60-8e4f-cf1fb9d55a20" providerId="AD" clId="Web-{B791E078-2BF3-419E-B448-906D9E2B6F60}" dt="2020-04-27T17:22:12.048" v="13" actId="20577"/>
          <ac:spMkLst>
            <pc:docMk/>
            <pc:sldMk cId="4148674227" sldId="282"/>
            <ac:spMk id="12" creationId="{00000000-0000-0000-0000-000000000000}"/>
          </ac:spMkLst>
        </pc:spChg>
      </pc:sldChg>
      <pc:sldChg chg="modSp">
        <pc:chgData name="Esther Hamilton-Dick" userId="S::esther.hamilton-dick@nottingham.ac.uk::662b1267-9d7d-4e60-8e4f-cf1fb9d55a20" providerId="AD" clId="Web-{B791E078-2BF3-419E-B448-906D9E2B6F60}" dt="2020-04-27T17:21:34.360" v="4" actId="20577"/>
        <pc:sldMkLst>
          <pc:docMk/>
          <pc:sldMk cId="1136102863" sldId="298"/>
        </pc:sldMkLst>
        <pc:spChg chg="mod">
          <ac:chgData name="Esther Hamilton-Dick" userId="S::esther.hamilton-dick@nottingham.ac.uk::662b1267-9d7d-4e60-8e4f-cf1fb9d55a20" providerId="AD" clId="Web-{B791E078-2BF3-419E-B448-906D9E2B6F60}" dt="2020-04-27T17:21:34.360" v="4" actId="20577"/>
          <ac:spMkLst>
            <pc:docMk/>
            <pc:sldMk cId="1136102863" sldId="298"/>
            <ac:spMk id="3" creationId="{00000000-0000-0000-0000-000000000000}"/>
          </ac:spMkLst>
        </pc:spChg>
      </pc:sldChg>
    </pc:docChg>
  </pc:docChgLst>
  <pc:docChgLst>
    <pc:chgData name="Esther Hamilton-Dick" userId="S::esther.hamilton-dick@nottingham.ac.uk::662b1267-9d7d-4e60-8e4f-cf1fb9d55a20" providerId="AD" clId="Web-{F2228ACF-D4D0-4690-B864-43FD0CA221DF}"/>
    <pc:docChg chg="modSld">
      <pc:chgData name="Esther Hamilton-Dick" userId="S::esther.hamilton-dick@nottingham.ac.uk::662b1267-9d7d-4e60-8e4f-cf1fb9d55a20" providerId="AD" clId="Web-{F2228ACF-D4D0-4690-B864-43FD0CA221DF}" dt="2020-06-02T09:35:47.541" v="21" actId="20577"/>
      <pc:docMkLst>
        <pc:docMk/>
      </pc:docMkLst>
      <pc:sldChg chg="modSp">
        <pc:chgData name="Esther Hamilton-Dick" userId="S::esther.hamilton-dick@nottingham.ac.uk::662b1267-9d7d-4e60-8e4f-cf1fb9d55a20" providerId="AD" clId="Web-{F2228ACF-D4D0-4690-B864-43FD0CA221DF}" dt="2020-06-02T09:35:47.522" v="20" actId="20577"/>
        <pc:sldMkLst>
          <pc:docMk/>
          <pc:sldMk cId="1136102863" sldId="298"/>
        </pc:sldMkLst>
        <pc:spChg chg="mod">
          <ac:chgData name="Esther Hamilton-Dick" userId="S::esther.hamilton-dick@nottingham.ac.uk::662b1267-9d7d-4e60-8e4f-cf1fb9d55a20" providerId="AD" clId="Web-{F2228ACF-D4D0-4690-B864-43FD0CA221DF}" dt="2020-06-02T09:35:47.522" v="20" actId="20577"/>
          <ac:spMkLst>
            <pc:docMk/>
            <pc:sldMk cId="1136102863" sldId="298"/>
            <ac:spMk id="3" creationId="{00000000-0000-0000-0000-000000000000}"/>
          </ac:spMkLst>
        </pc:spChg>
      </pc:sldChg>
    </pc:docChg>
  </pc:docChgLst>
  <pc:docChgLst>
    <pc:chgData name="Esther Hamilton-Dick" userId="S::esther.hamilton-dick@nottingham.ac.uk::662b1267-9d7d-4e60-8e4f-cf1fb9d55a20" providerId="AD" clId="Web-{562418CA-9394-412A-93AE-AA6BE14996F1}"/>
    <pc:docChg chg="modSld">
      <pc:chgData name="Esther Hamilton-Dick" userId="S::esther.hamilton-dick@nottingham.ac.uk::662b1267-9d7d-4e60-8e4f-cf1fb9d55a20" providerId="AD" clId="Web-{562418CA-9394-412A-93AE-AA6BE14996F1}" dt="2020-03-18T15:20:05.131" v="339" actId="20577"/>
      <pc:docMkLst>
        <pc:docMk/>
      </pc:docMkLst>
      <pc:sldChg chg="delSp modSp">
        <pc:chgData name="Esther Hamilton-Dick" userId="S::esther.hamilton-dick@nottingham.ac.uk::662b1267-9d7d-4e60-8e4f-cf1fb9d55a20" providerId="AD" clId="Web-{562418CA-9394-412A-93AE-AA6BE14996F1}" dt="2020-03-18T15:19:50.662" v="337" actId="20577"/>
        <pc:sldMkLst>
          <pc:docMk/>
          <pc:sldMk cId="4148674227" sldId="282"/>
        </pc:sldMkLst>
        <pc:spChg chg="mod">
          <ac:chgData name="Esther Hamilton-Dick" userId="S::esther.hamilton-dick@nottingham.ac.uk::662b1267-9d7d-4e60-8e4f-cf1fb9d55a20" providerId="AD" clId="Web-{562418CA-9394-412A-93AE-AA6BE14996F1}" dt="2020-03-18T15:19:50.662" v="337" actId="20577"/>
          <ac:spMkLst>
            <pc:docMk/>
            <pc:sldMk cId="4148674227" sldId="282"/>
            <ac:spMk id="3" creationId="{00000000-0000-0000-0000-000000000000}"/>
          </ac:spMkLst>
        </pc:spChg>
        <pc:spChg chg="mod topLvl">
          <ac:chgData name="Esther Hamilton-Dick" userId="S::esther.hamilton-dick@nottingham.ac.uk::662b1267-9d7d-4e60-8e4f-cf1fb9d55a20" providerId="AD" clId="Web-{562418CA-9394-412A-93AE-AA6BE14996F1}" dt="2020-03-18T15:19:16.788" v="323" actId="20577"/>
          <ac:spMkLst>
            <pc:docMk/>
            <pc:sldMk cId="4148674227" sldId="282"/>
            <ac:spMk id="12" creationId="{00000000-0000-0000-0000-000000000000}"/>
          </ac:spMkLst>
        </pc:spChg>
        <pc:grpChg chg="mod topLvl">
          <ac:chgData name="Esther Hamilton-Dick" userId="S::esther.hamilton-dick@nottingham.ac.uk::662b1267-9d7d-4e60-8e4f-cf1fb9d55a20" providerId="AD" clId="Web-{562418CA-9394-412A-93AE-AA6BE14996F1}" dt="2020-03-18T15:18:43.366" v="262" actId="14100"/>
          <ac:grpSpMkLst>
            <pc:docMk/>
            <pc:sldMk cId="4148674227" sldId="282"/>
            <ac:grpSpMk id="9" creationId="{00000000-0000-0000-0000-000000000000}"/>
          </ac:grpSpMkLst>
        </pc:grpChg>
        <pc:grpChg chg="del mod">
          <ac:chgData name="Esther Hamilton-Dick" userId="S::esther.hamilton-dick@nottingham.ac.uk::662b1267-9d7d-4e60-8e4f-cf1fb9d55a20" providerId="AD" clId="Web-{562418CA-9394-412A-93AE-AA6BE14996F1}" dt="2020-03-18T15:18:32.303" v="261"/>
          <ac:grpSpMkLst>
            <pc:docMk/>
            <pc:sldMk cId="4148674227" sldId="282"/>
            <ac:grpSpMk id="13" creationId="{00000000-0000-0000-0000-000000000000}"/>
          </ac:grpSpMkLst>
        </pc:grpChg>
      </pc:sldChg>
      <pc:sldChg chg="addSp modSp">
        <pc:chgData name="Esther Hamilton-Dick" userId="S::esther.hamilton-dick@nottingham.ac.uk::662b1267-9d7d-4e60-8e4f-cf1fb9d55a20" providerId="AD" clId="Web-{562418CA-9394-412A-93AE-AA6BE14996F1}" dt="2020-03-18T15:14:13.257" v="45" actId="1076"/>
        <pc:sldMkLst>
          <pc:docMk/>
          <pc:sldMk cId="3136281399" sldId="302"/>
        </pc:sldMkLst>
        <pc:picChg chg="mod">
          <ac:chgData name="Esther Hamilton-Dick" userId="S::esther.hamilton-dick@nottingham.ac.uk::662b1267-9d7d-4e60-8e4f-cf1fb9d55a20" providerId="AD" clId="Web-{562418CA-9394-412A-93AE-AA6BE14996F1}" dt="2020-03-18T15:14:13.257" v="45" actId="1076"/>
          <ac:picMkLst>
            <pc:docMk/>
            <pc:sldMk cId="3136281399" sldId="302"/>
            <ac:picMk id="6" creationId="{80B7DC5F-54B8-4289-9E63-1535DD64066A}"/>
          </ac:picMkLst>
        </pc:picChg>
        <pc:picChg chg="add mod">
          <ac:chgData name="Esther Hamilton-Dick" userId="S::esther.hamilton-dick@nottingham.ac.uk::662b1267-9d7d-4e60-8e4f-cf1fb9d55a20" providerId="AD" clId="Web-{562418CA-9394-412A-93AE-AA6BE14996F1}" dt="2020-03-18T15:14:06.882" v="44" actId="1076"/>
          <ac:picMkLst>
            <pc:docMk/>
            <pc:sldMk cId="3136281399" sldId="302"/>
            <ac:picMk id="7" creationId="{29923CAF-6AB1-4171-9950-613AE0C85EEC}"/>
          </ac:picMkLst>
        </pc:picChg>
        <pc:picChg chg="mod">
          <ac:chgData name="Esther Hamilton-Dick" userId="S::esther.hamilton-dick@nottingham.ac.uk::662b1267-9d7d-4e60-8e4f-cf1fb9d55a20" providerId="AD" clId="Web-{562418CA-9394-412A-93AE-AA6BE14996F1}" dt="2020-03-18T15:13:25.429" v="33" actId="14100"/>
          <ac:picMkLst>
            <pc:docMk/>
            <pc:sldMk cId="3136281399" sldId="302"/>
            <ac:picMk id="9" creationId="{3EBCF08D-7DA4-481A-AB2A-092E2D268365}"/>
          </ac:picMkLst>
        </pc:picChg>
        <pc:picChg chg="mod">
          <ac:chgData name="Esther Hamilton-Dick" userId="S::esther.hamilton-dick@nottingham.ac.uk::662b1267-9d7d-4e60-8e4f-cf1fb9d55a20" providerId="AD" clId="Web-{562418CA-9394-412A-93AE-AA6BE14996F1}" dt="2020-03-18T15:12:15.507" v="23" actId="1076"/>
          <ac:picMkLst>
            <pc:docMk/>
            <pc:sldMk cId="3136281399" sldId="302"/>
            <ac:picMk id="19" creationId="{411C8C41-6A3B-427D-95E3-6DF23803B31C}"/>
          </ac:picMkLst>
        </pc:picChg>
        <pc:picChg chg="mod">
          <ac:chgData name="Esther Hamilton-Dick" userId="S::esther.hamilton-dick@nottingham.ac.uk::662b1267-9d7d-4e60-8e4f-cf1fb9d55a20" providerId="AD" clId="Web-{562418CA-9394-412A-93AE-AA6BE14996F1}" dt="2020-03-18T15:14:02.945" v="42" actId="1076"/>
          <ac:picMkLst>
            <pc:docMk/>
            <pc:sldMk cId="3136281399" sldId="302"/>
            <ac:picMk id="21" creationId="{B2A53BDD-3DEF-4AD4-8183-F95C31C2C52B}"/>
          </ac:picMkLst>
        </pc:picChg>
        <pc:picChg chg="mod">
          <ac:chgData name="Esther Hamilton-Dick" userId="S::esther.hamilton-dick@nottingham.ac.uk::662b1267-9d7d-4e60-8e4f-cf1fb9d55a20" providerId="AD" clId="Web-{562418CA-9394-412A-93AE-AA6BE14996F1}" dt="2020-03-18T15:13:58.101" v="40" actId="1076"/>
          <ac:picMkLst>
            <pc:docMk/>
            <pc:sldMk cId="3136281399" sldId="302"/>
            <ac:picMk id="23" creationId="{4060E7C2-77C8-44B1-92C0-157CC0346A00}"/>
          </ac:picMkLst>
        </pc:picChg>
      </pc:sldChg>
    </pc:docChg>
  </pc:docChgLst>
  <pc:docChgLst>
    <pc:chgData name="Esther Hamilton-Dick" userId="S::esther.hamilton-dick@nottingham.ac.uk::662b1267-9d7d-4e60-8e4f-cf1fb9d55a20" providerId="AD" clId="Web-{2A941736-83AC-43E1-8866-680AA175E9C9}"/>
    <pc:docChg chg="delSld modSld">
      <pc:chgData name="Esther Hamilton-Dick" userId="S::esther.hamilton-dick@nottingham.ac.uk::662b1267-9d7d-4e60-8e4f-cf1fb9d55a20" providerId="AD" clId="Web-{2A941736-83AC-43E1-8866-680AA175E9C9}" dt="2020-04-27T17:17:43.296" v="504" actId="20577"/>
      <pc:docMkLst>
        <pc:docMk/>
      </pc:docMkLst>
      <pc:sldChg chg="modSp">
        <pc:chgData name="Esther Hamilton-Dick" userId="S::esther.hamilton-dick@nottingham.ac.uk::662b1267-9d7d-4e60-8e4f-cf1fb9d55a20" providerId="AD" clId="Web-{2A941736-83AC-43E1-8866-680AA175E9C9}" dt="2020-04-27T17:08:11.208" v="395" actId="20577"/>
        <pc:sldMkLst>
          <pc:docMk/>
          <pc:sldMk cId="1573434900" sldId="262"/>
        </pc:sldMkLst>
        <pc:spChg chg="mod">
          <ac:chgData name="Esther Hamilton-Dick" userId="S::esther.hamilton-dick@nottingham.ac.uk::662b1267-9d7d-4e60-8e4f-cf1fb9d55a20" providerId="AD" clId="Web-{2A941736-83AC-43E1-8866-680AA175E9C9}" dt="2020-04-27T17:03:38.235" v="255" actId="20577"/>
          <ac:spMkLst>
            <pc:docMk/>
            <pc:sldMk cId="1573434900" sldId="262"/>
            <ac:spMk id="2" creationId="{00000000-0000-0000-0000-000000000000}"/>
          </ac:spMkLst>
        </pc:spChg>
        <pc:spChg chg="mod">
          <ac:chgData name="Esther Hamilton-Dick" userId="S::esther.hamilton-dick@nottingham.ac.uk::662b1267-9d7d-4e60-8e4f-cf1fb9d55a20" providerId="AD" clId="Web-{2A941736-83AC-43E1-8866-680AA175E9C9}" dt="2020-04-27T17:08:11.208" v="395" actId="20577"/>
          <ac:spMkLst>
            <pc:docMk/>
            <pc:sldMk cId="1573434900" sldId="262"/>
            <ac:spMk id="5" creationId="{EEB68CFA-2385-4A00-BBC1-454C4DE8E9E0}"/>
          </ac:spMkLst>
        </pc:spChg>
      </pc:sldChg>
      <pc:sldChg chg="modSp">
        <pc:chgData name="Esther Hamilton-Dick" userId="S::esther.hamilton-dick@nottingham.ac.uk::662b1267-9d7d-4e60-8e4f-cf1fb9d55a20" providerId="AD" clId="Web-{2A941736-83AC-43E1-8866-680AA175E9C9}" dt="2020-04-27T17:02:21.484" v="238" actId="20577"/>
        <pc:sldMkLst>
          <pc:docMk/>
          <pc:sldMk cId="3098729640" sldId="263"/>
        </pc:sldMkLst>
        <pc:spChg chg="mod">
          <ac:chgData name="Esther Hamilton-Dick" userId="S::esther.hamilton-dick@nottingham.ac.uk::662b1267-9d7d-4e60-8e4f-cf1fb9d55a20" providerId="AD" clId="Web-{2A941736-83AC-43E1-8866-680AA175E9C9}" dt="2020-04-27T17:02:21.484" v="238" actId="20577"/>
          <ac:spMkLst>
            <pc:docMk/>
            <pc:sldMk cId="3098729640" sldId="263"/>
            <ac:spMk id="3" creationId="{00000000-0000-0000-0000-000000000000}"/>
          </ac:spMkLst>
        </pc:spChg>
      </pc:sldChg>
      <pc:sldChg chg="modSp del">
        <pc:chgData name="Esther Hamilton-Dick" userId="S::esther.hamilton-dick@nottingham.ac.uk::662b1267-9d7d-4e60-8e4f-cf1fb9d55a20" providerId="AD" clId="Web-{2A941736-83AC-43E1-8866-680AA175E9C9}" dt="2020-04-27T17:08:20.146" v="397"/>
        <pc:sldMkLst>
          <pc:docMk/>
          <pc:sldMk cId="2886443176" sldId="264"/>
        </pc:sldMkLst>
        <pc:spChg chg="mod">
          <ac:chgData name="Esther Hamilton-Dick" userId="S::esther.hamilton-dick@nottingham.ac.uk::662b1267-9d7d-4e60-8e4f-cf1fb9d55a20" providerId="AD" clId="Web-{2A941736-83AC-43E1-8866-680AA175E9C9}" dt="2020-04-27T17:03:11.688" v="250" actId="20577"/>
          <ac:spMkLst>
            <pc:docMk/>
            <pc:sldMk cId="2886443176" sldId="264"/>
            <ac:spMk id="3" creationId="{00000000-0000-0000-0000-000000000000}"/>
          </ac:spMkLst>
        </pc:spChg>
      </pc:sldChg>
      <pc:sldChg chg="modSp">
        <pc:chgData name="Esther Hamilton-Dick" userId="S::esther.hamilton-dick@nottingham.ac.uk::662b1267-9d7d-4e60-8e4f-cf1fb9d55a20" providerId="AD" clId="Web-{2A941736-83AC-43E1-8866-680AA175E9C9}" dt="2020-04-27T17:15:07.840" v="486" actId="20577"/>
        <pc:sldMkLst>
          <pc:docMk/>
          <pc:sldMk cId="2598374244" sldId="281"/>
        </pc:sldMkLst>
        <pc:spChg chg="mod">
          <ac:chgData name="Esther Hamilton-Dick" userId="S::esther.hamilton-dick@nottingham.ac.uk::662b1267-9d7d-4e60-8e4f-cf1fb9d55a20" providerId="AD" clId="Web-{2A941736-83AC-43E1-8866-680AA175E9C9}" dt="2020-04-27T17:15:07.840" v="486" actId="20577"/>
          <ac:spMkLst>
            <pc:docMk/>
            <pc:sldMk cId="2598374244" sldId="281"/>
            <ac:spMk id="3" creationId="{00000000-0000-0000-0000-000000000000}"/>
          </ac:spMkLst>
        </pc:spChg>
      </pc:sldChg>
      <pc:sldChg chg="modSp">
        <pc:chgData name="Esther Hamilton-Dick" userId="S::esther.hamilton-dick@nottingham.ac.uk::662b1267-9d7d-4e60-8e4f-cf1fb9d55a20" providerId="AD" clId="Web-{2A941736-83AC-43E1-8866-680AA175E9C9}" dt="2020-04-27T17:17:41.999" v="503" actId="20577"/>
        <pc:sldMkLst>
          <pc:docMk/>
          <pc:sldMk cId="4148674227" sldId="282"/>
        </pc:sldMkLst>
        <pc:spChg chg="mod">
          <ac:chgData name="Esther Hamilton-Dick" userId="S::esther.hamilton-dick@nottingham.ac.uk::662b1267-9d7d-4e60-8e4f-cf1fb9d55a20" providerId="AD" clId="Web-{2A941736-83AC-43E1-8866-680AA175E9C9}" dt="2020-04-27T17:17:12.624" v="494" actId="20577"/>
          <ac:spMkLst>
            <pc:docMk/>
            <pc:sldMk cId="4148674227" sldId="282"/>
            <ac:spMk id="3" creationId="{00000000-0000-0000-0000-000000000000}"/>
          </ac:spMkLst>
        </pc:spChg>
        <pc:spChg chg="mod">
          <ac:chgData name="Esther Hamilton-Dick" userId="S::esther.hamilton-dick@nottingham.ac.uk::662b1267-9d7d-4e60-8e4f-cf1fb9d55a20" providerId="AD" clId="Web-{2A941736-83AC-43E1-8866-680AA175E9C9}" dt="2020-04-27T17:17:41.999" v="503" actId="20577"/>
          <ac:spMkLst>
            <pc:docMk/>
            <pc:sldMk cId="4148674227" sldId="282"/>
            <ac:spMk id="12" creationId="{00000000-0000-0000-0000-000000000000}"/>
          </ac:spMkLst>
        </pc:spChg>
      </pc:sldChg>
      <pc:sldChg chg="modSp">
        <pc:chgData name="Esther Hamilton-Dick" userId="S::esther.hamilton-dick@nottingham.ac.uk::662b1267-9d7d-4e60-8e4f-cf1fb9d55a20" providerId="AD" clId="Web-{2A941736-83AC-43E1-8866-680AA175E9C9}" dt="2020-04-27T17:13:38.292" v="448" actId="20577"/>
        <pc:sldMkLst>
          <pc:docMk/>
          <pc:sldMk cId="1136102863" sldId="298"/>
        </pc:sldMkLst>
        <pc:spChg chg="mod">
          <ac:chgData name="Esther Hamilton-Dick" userId="S::esther.hamilton-dick@nottingham.ac.uk::662b1267-9d7d-4e60-8e4f-cf1fb9d55a20" providerId="AD" clId="Web-{2A941736-83AC-43E1-8866-680AA175E9C9}" dt="2020-04-27T17:13:38.292" v="448" actId="20577"/>
          <ac:spMkLst>
            <pc:docMk/>
            <pc:sldMk cId="1136102863" sldId="298"/>
            <ac:spMk id="3" creationId="{00000000-0000-0000-0000-000000000000}"/>
          </ac:spMkLst>
        </pc:spChg>
      </pc:sldChg>
      <pc:sldChg chg="modSp">
        <pc:chgData name="Esther Hamilton-Dick" userId="S::esther.hamilton-dick@nottingham.ac.uk::662b1267-9d7d-4e60-8e4f-cf1fb9d55a20" providerId="AD" clId="Web-{2A941736-83AC-43E1-8866-680AA175E9C9}" dt="2020-04-27T16:57:24.291" v="1" actId="20577"/>
        <pc:sldMkLst>
          <pc:docMk/>
          <pc:sldMk cId="2101740944" sldId="299"/>
        </pc:sldMkLst>
        <pc:spChg chg="mod">
          <ac:chgData name="Esther Hamilton-Dick" userId="S::esther.hamilton-dick@nottingham.ac.uk::662b1267-9d7d-4e60-8e4f-cf1fb9d55a20" providerId="AD" clId="Web-{2A941736-83AC-43E1-8866-680AA175E9C9}" dt="2020-04-27T16:57:24.291" v="1" actId="20577"/>
          <ac:spMkLst>
            <pc:docMk/>
            <pc:sldMk cId="2101740944" sldId="299"/>
            <ac:spMk id="5" creationId="{00000000-0000-0000-0000-000000000000}"/>
          </ac:spMkLst>
        </pc:spChg>
      </pc:sldChg>
      <pc:sldChg chg="modSp">
        <pc:chgData name="Esther Hamilton-Dick" userId="S::esther.hamilton-dick@nottingham.ac.uk::662b1267-9d7d-4e60-8e4f-cf1fb9d55a20" providerId="AD" clId="Web-{2A941736-83AC-43E1-8866-680AA175E9C9}" dt="2020-04-27T17:10:50.430" v="412" actId="20577"/>
        <pc:sldMkLst>
          <pc:docMk/>
          <pc:sldMk cId="3136281399" sldId="302"/>
        </pc:sldMkLst>
        <pc:spChg chg="mod">
          <ac:chgData name="Esther Hamilton-Dick" userId="S::esther.hamilton-dick@nottingham.ac.uk::662b1267-9d7d-4e60-8e4f-cf1fb9d55a20" providerId="AD" clId="Web-{2A941736-83AC-43E1-8866-680AA175E9C9}" dt="2020-04-27T17:10:50.430" v="412" actId="20577"/>
          <ac:spMkLst>
            <pc:docMk/>
            <pc:sldMk cId="3136281399" sldId="302"/>
            <ac:spMk id="8" creationId="{00000000-0000-0000-0000-000000000000}"/>
          </ac:spMkLst>
        </pc:spChg>
      </pc:sldChg>
    </pc:docChg>
  </pc:docChgLst>
  <pc:docChgLst>
    <pc:chgData name="Esther Hamilton-Dick" userId="S::esther.hamilton-dick@nottingham.ac.uk::662b1267-9d7d-4e60-8e4f-cf1fb9d55a20" providerId="AD" clId="Web-{C1FA19AF-3C22-4490-A2D4-791695BBC44D}"/>
    <pc:docChg chg="modSld sldOrd">
      <pc:chgData name="Esther Hamilton-Dick" userId="S::esther.hamilton-dick@nottingham.ac.uk::662b1267-9d7d-4e60-8e4f-cf1fb9d55a20" providerId="AD" clId="Web-{C1FA19AF-3C22-4490-A2D4-791695BBC44D}" dt="2020-06-02T08:42:53.258" v="283" actId="20577"/>
      <pc:docMkLst>
        <pc:docMk/>
      </pc:docMkLst>
      <pc:sldChg chg="modSp">
        <pc:chgData name="Esther Hamilton-Dick" userId="S::esther.hamilton-dick@nottingham.ac.uk::662b1267-9d7d-4e60-8e4f-cf1fb9d55a20" providerId="AD" clId="Web-{C1FA19AF-3C22-4490-A2D4-791695BBC44D}" dt="2020-06-02T08:35:51.647" v="21" actId="1076"/>
        <pc:sldMkLst>
          <pc:docMk/>
          <pc:sldMk cId="1573434900" sldId="262"/>
        </pc:sldMkLst>
        <pc:spChg chg="mod">
          <ac:chgData name="Esther Hamilton-Dick" userId="S::esther.hamilton-dick@nottingham.ac.uk::662b1267-9d7d-4e60-8e4f-cf1fb9d55a20" providerId="AD" clId="Web-{C1FA19AF-3C22-4490-A2D4-791695BBC44D}" dt="2020-06-02T08:35:37.583" v="19" actId="1076"/>
          <ac:spMkLst>
            <pc:docMk/>
            <pc:sldMk cId="1573434900" sldId="262"/>
            <ac:spMk id="9" creationId="{3A36ADA6-24EE-4138-ABE4-762A1A7F3BDC}"/>
          </ac:spMkLst>
        </pc:spChg>
        <pc:spChg chg="mod">
          <ac:chgData name="Esther Hamilton-Dick" userId="S::esther.hamilton-dick@nottingham.ac.uk::662b1267-9d7d-4e60-8e4f-cf1fb9d55a20" providerId="AD" clId="Web-{C1FA19AF-3C22-4490-A2D4-791695BBC44D}" dt="2020-06-02T08:34:58.752" v="10" actId="14100"/>
          <ac:spMkLst>
            <pc:docMk/>
            <pc:sldMk cId="1573434900" sldId="262"/>
            <ac:spMk id="10" creationId="{8F6C5351-A8CE-473D-9ADC-275219E11F00}"/>
          </ac:spMkLst>
        </pc:spChg>
        <pc:graphicFrameChg chg="mod">
          <ac:chgData name="Esther Hamilton-Dick" userId="S::esther.hamilton-dick@nottingham.ac.uk::662b1267-9d7d-4e60-8e4f-cf1fb9d55a20" providerId="AD" clId="Web-{C1FA19AF-3C22-4490-A2D4-791695BBC44D}" dt="2020-06-02T08:35:51.647" v="21" actId="1076"/>
          <ac:graphicFrameMkLst>
            <pc:docMk/>
            <pc:sldMk cId="1573434900" sldId="262"/>
            <ac:graphicFrameMk id="3" creationId="{05C92275-ADE3-44CF-8B37-F2F28B8089A3}"/>
          </ac:graphicFrameMkLst>
        </pc:graphicFrameChg>
        <pc:graphicFrameChg chg="mod">
          <ac:chgData name="Esther Hamilton-Dick" userId="S::esther.hamilton-dick@nottingham.ac.uk::662b1267-9d7d-4e60-8e4f-cf1fb9d55a20" providerId="AD" clId="Web-{C1FA19AF-3C22-4490-A2D4-791695BBC44D}" dt="2020-06-02T08:35:44.911" v="20" actId="1076"/>
          <ac:graphicFrameMkLst>
            <pc:docMk/>
            <pc:sldMk cId="1573434900" sldId="262"/>
            <ac:graphicFrameMk id="7" creationId="{467D04A1-E6AF-4736-919B-D02D3911F7A5}"/>
          </ac:graphicFrameMkLst>
        </pc:graphicFrameChg>
      </pc:sldChg>
      <pc:sldChg chg="modSp">
        <pc:chgData name="Esther Hamilton-Dick" userId="S::esther.hamilton-dick@nottingham.ac.uk::662b1267-9d7d-4e60-8e4f-cf1fb9d55a20" providerId="AD" clId="Web-{C1FA19AF-3C22-4490-A2D4-791695BBC44D}" dt="2020-06-02T08:36:21.852" v="24" actId="20577"/>
        <pc:sldMkLst>
          <pc:docMk/>
          <pc:sldMk cId="3098729640" sldId="263"/>
        </pc:sldMkLst>
        <pc:spChg chg="mod">
          <ac:chgData name="Esther Hamilton-Dick" userId="S::esther.hamilton-dick@nottingham.ac.uk::662b1267-9d7d-4e60-8e4f-cf1fb9d55a20" providerId="AD" clId="Web-{C1FA19AF-3C22-4490-A2D4-791695BBC44D}" dt="2020-06-02T08:36:21.852" v="24" actId="20577"/>
          <ac:spMkLst>
            <pc:docMk/>
            <pc:sldMk cId="3098729640" sldId="263"/>
            <ac:spMk id="3" creationId="{00000000-0000-0000-0000-000000000000}"/>
          </ac:spMkLst>
        </pc:spChg>
      </pc:sldChg>
      <pc:sldChg chg="modSp">
        <pc:chgData name="Esther Hamilton-Dick" userId="S::esther.hamilton-dick@nottingham.ac.uk::662b1267-9d7d-4e60-8e4f-cf1fb9d55a20" providerId="AD" clId="Web-{C1FA19AF-3C22-4490-A2D4-791695BBC44D}" dt="2020-06-02T08:39:17.132" v="151" actId="20577"/>
        <pc:sldMkLst>
          <pc:docMk/>
          <pc:sldMk cId="1384254010" sldId="265"/>
        </pc:sldMkLst>
        <pc:spChg chg="mod">
          <ac:chgData name="Esther Hamilton-Dick" userId="S::esther.hamilton-dick@nottingham.ac.uk::662b1267-9d7d-4e60-8e4f-cf1fb9d55a20" providerId="AD" clId="Web-{C1FA19AF-3C22-4490-A2D4-791695BBC44D}" dt="2020-06-02T08:39:17.132" v="151" actId="20577"/>
          <ac:spMkLst>
            <pc:docMk/>
            <pc:sldMk cId="1384254010" sldId="265"/>
            <ac:spMk id="3" creationId="{00000000-0000-0000-0000-000000000000}"/>
          </ac:spMkLst>
        </pc:spChg>
      </pc:sldChg>
      <pc:sldChg chg="modSp">
        <pc:chgData name="Esther Hamilton-Dick" userId="S::esther.hamilton-dick@nottingham.ac.uk::662b1267-9d7d-4e60-8e4f-cf1fb9d55a20" providerId="AD" clId="Web-{C1FA19AF-3C22-4490-A2D4-791695BBC44D}" dt="2020-06-02T08:40:25.028" v="222" actId="20577"/>
        <pc:sldMkLst>
          <pc:docMk/>
          <pc:sldMk cId="4039159195" sldId="276"/>
        </pc:sldMkLst>
        <pc:spChg chg="mod">
          <ac:chgData name="Esther Hamilton-Dick" userId="S::esther.hamilton-dick@nottingham.ac.uk::662b1267-9d7d-4e60-8e4f-cf1fb9d55a20" providerId="AD" clId="Web-{C1FA19AF-3C22-4490-A2D4-791695BBC44D}" dt="2020-06-02T08:40:25.028" v="222" actId="20577"/>
          <ac:spMkLst>
            <pc:docMk/>
            <pc:sldMk cId="4039159195" sldId="276"/>
            <ac:spMk id="3" creationId="{00000000-0000-0000-0000-000000000000}"/>
          </ac:spMkLst>
        </pc:spChg>
      </pc:sldChg>
      <pc:sldChg chg="delSp modSp">
        <pc:chgData name="Esther Hamilton-Dick" userId="S::esther.hamilton-dick@nottingham.ac.uk::662b1267-9d7d-4e60-8e4f-cf1fb9d55a20" providerId="AD" clId="Web-{C1FA19AF-3C22-4490-A2D4-791695BBC44D}" dt="2020-06-02T08:42:53.258" v="282" actId="20577"/>
        <pc:sldMkLst>
          <pc:docMk/>
          <pc:sldMk cId="1136102863" sldId="298"/>
        </pc:sldMkLst>
        <pc:spChg chg="mod">
          <ac:chgData name="Esther Hamilton-Dick" userId="S::esther.hamilton-dick@nottingham.ac.uk::662b1267-9d7d-4e60-8e4f-cf1fb9d55a20" providerId="AD" clId="Web-{C1FA19AF-3C22-4490-A2D4-791695BBC44D}" dt="2020-06-02T08:42:36.976" v="250" actId="20577"/>
          <ac:spMkLst>
            <pc:docMk/>
            <pc:sldMk cId="1136102863" sldId="298"/>
            <ac:spMk id="2" creationId="{00000000-0000-0000-0000-000000000000}"/>
          </ac:spMkLst>
        </pc:spChg>
        <pc:spChg chg="mod">
          <ac:chgData name="Esther Hamilton-Dick" userId="S::esther.hamilton-dick@nottingham.ac.uk::662b1267-9d7d-4e60-8e4f-cf1fb9d55a20" providerId="AD" clId="Web-{C1FA19AF-3C22-4490-A2D4-791695BBC44D}" dt="2020-06-02T08:42:53.258" v="282" actId="20577"/>
          <ac:spMkLst>
            <pc:docMk/>
            <pc:sldMk cId="1136102863" sldId="298"/>
            <ac:spMk id="3" creationId="{00000000-0000-0000-0000-000000000000}"/>
          </ac:spMkLst>
        </pc:spChg>
        <pc:spChg chg="del">
          <ac:chgData name="Esther Hamilton-Dick" userId="S::esther.hamilton-dick@nottingham.ac.uk::662b1267-9d7d-4e60-8e4f-cf1fb9d55a20" providerId="AD" clId="Web-{C1FA19AF-3C22-4490-A2D4-791695BBC44D}" dt="2020-06-02T08:42:10.083" v="237"/>
          <ac:spMkLst>
            <pc:docMk/>
            <pc:sldMk cId="1136102863" sldId="298"/>
            <ac:spMk id="5" creationId="{0ABCFDFC-CF65-4535-9D9B-6D293E9A83A5}"/>
          </ac:spMkLst>
        </pc:spChg>
      </pc:sldChg>
      <pc:sldChg chg="modSp">
        <pc:chgData name="Esther Hamilton-Dick" userId="S::esther.hamilton-dick@nottingham.ac.uk::662b1267-9d7d-4e60-8e4f-cf1fb9d55a20" providerId="AD" clId="Web-{C1FA19AF-3C22-4490-A2D4-791695BBC44D}" dt="2020-06-02T08:34:37.328" v="8" actId="20577"/>
        <pc:sldMkLst>
          <pc:docMk/>
          <pc:sldMk cId="1682008890" sldId="304"/>
        </pc:sldMkLst>
        <pc:spChg chg="mod">
          <ac:chgData name="Esther Hamilton-Dick" userId="S::esther.hamilton-dick@nottingham.ac.uk::662b1267-9d7d-4e60-8e4f-cf1fb9d55a20" providerId="AD" clId="Web-{C1FA19AF-3C22-4490-A2D4-791695BBC44D}" dt="2020-06-02T08:34:37.328" v="8" actId="20577"/>
          <ac:spMkLst>
            <pc:docMk/>
            <pc:sldMk cId="1682008890" sldId="304"/>
            <ac:spMk id="3" creationId="{00000000-0000-0000-0000-000000000000}"/>
          </ac:spMkLst>
        </pc:spChg>
      </pc:sldChg>
      <pc:sldChg chg="modSp">
        <pc:chgData name="Esther Hamilton-Dick" userId="S::esther.hamilton-dick@nottingham.ac.uk::662b1267-9d7d-4e60-8e4f-cf1fb9d55a20" providerId="AD" clId="Web-{C1FA19AF-3C22-4490-A2D4-791695BBC44D}" dt="2020-06-02T08:38:15.267" v="116" actId="20577"/>
        <pc:sldMkLst>
          <pc:docMk/>
          <pc:sldMk cId="2757265886" sldId="305"/>
        </pc:sldMkLst>
        <pc:spChg chg="mod">
          <ac:chgData name="Esther Hamilton-Dick" userId="S::esther.hamilton-dick@nottingham.ac.uk::662b1267-9d7d-4e60-8e4f-cf1fb9d55a20" providerId="AD" clId="Web-{C1FA19AF-3C22-4490-A2D4-791695BBC44D}" dt="2020-06-02T08:38:15.267" v="116" actId="20577"/>
          <ac:spMkLst>
            <pc:docMk/>
            <pc:sldMk cId="2757265886" sldId="305"/>
            <ac:spMk id="3" creationId="{00000000-0000-0000-0000-000000000000}"/>
          </ac:spMkLst>
        </pc:spChg>
      </pc:sldChg>
      <pc:sldChg chg="modSp ord">
        <pc:chgData name="Esther Hamilton-Dick" userId="S::esther.hamilton-dick@nottingham.ac.uk::662b1267-9d7d-4e60-8e4f-cf1fb9d55a20" providerId="AD" clId="Web-{C1FA19AF-3C22-4490-A2D4-791695BBC44D}" dt="2020-06-02T08:41:52.519" v="235"/>
        <pc:sldMkLst>
          <pc:docMk/>
          <pc:sldMk cId="1038314248" sldId="306"/>
        </pc:sldMkLst>
        <pc:spChg chg="mod">
          <ac:chgData name="Esther Hamilton-Dick" userId="S::esther.hamilton-dick@nottingham.ac.uk::662b1267-9d7d-4e60-8e4f-cf1fb9d55a20" providerId="AD" clId="Web-{C1FA19AF-3C22-4490-A2D4-791695BBC44D}" dt="2020-06-02T08:41:49.878" v="233" actId="20577"/>
          <ac:spMkLst>
            <pc:docMk/>
            <pc:sldMk cId="1038314248" sldId="306"/>
            <ac:spMk id="3" creationId="{00000000-0000-0000-0000-000000000000}"/>
          </ac:spMkLst>
        </pc:spChg>
      </pc:sldChg>
    </pc:docChg>
  </pc:docChgLst>
  <pc:docChgLst>
    <pc:chgData name="Esther Hamilton-Dick" userId="S::esther.hamilton-dick@nottingham.ac.uk::662b1267-9d7d-4e60-8e4f-cf1fb9d55a20" providerId="AD" clId="Web-{CCEA2F77-CC8F-4B8C-AA41-823704CD3F28}"/>
    <pc:docChg chg="modSld">
      <pc:chgData name="Esther Hamilton-Dick" userId="S::esther.hamilton-dick@nottingham.ac.uk::662b1267-9d7d-4e60-8e4f-cf1fb9d55a20" providerId="AD" clId="Web-{CCEA2F77-CC8F-4B8C-AA41-823704CD3F28}" dt="2020-05-11T10:41:18.334" v="0" actId="20577"/>
      <pc:docMkLst>
        <pc:docMk/>
      </pc:docMkLst>
      <pc:sldChg chg="modSp">
        <pc:chgData name="Esther Hamilton-Dick" userId="S::esther.hamilton-dick@nottingham.ac.uk::662b1267-9d7d-4e60-8e4f-cf1fb9d55a20" providerId="AD" clId="Web-{CCEA2F77-CC8F-4B8C-AA41-823704CD3F28}" dt="2020-05-11T10:41:18.334" v="0" actId="20577"/>
        <pc:sldMkLst>
          <pc:docMk/>
          <pc:sldMk cId="2101740944" sldId="299"/>
        </pc:sldMkLst>
        <pc:spChg chg="mod">
          <ac:chgData name="Esther Hamilton-Dick" userId="S::esther.hamilton-dick@nottingham.ac.uk::662b1267-9d7d-4e60-8e4f-cf1fb9d55a20" providerId="AD" clId="Web-{CCEA2F77-CC8F-4B8C-AA41-823704CD3F28}" dt="2020-05-11T10:41:18.334" v="0" actId="20577"/>
          <ac:spMkLst>
            <pc:docMk/>
            <pc:sldMk cId="2101740944" sldId="299"/>
            <ac:spMk id="5" creationId="{00000000-0000-0000-0000-000000000000}"/>
          </ac:spMkLst>
        </pc:spChg>
      </pc:sldChg>
    </pc:docChg>
  </pc:docChgLst>
  <pc:docChgLst>
    <pc:chgData name="Esther Hamilton-Dick" userId="S::esther.hamilton-dick@nottingham.ac.uk::662b1267-9d7d-4e60-8e4f-cf1fb9d55a20" providerId="AD" clId="Web-{7C3731B6-B6BF-48F3-A4A7-90A30159C8FA}"/>
    <pc:docChg chg="addSld modSld sldOrd">
      <pc:chgData name="Esther Hamilton-Dick" userId="S::esther.hamilton-dick@nottingham.ac.uk::662b1267-9d7d-4e60-8e4f-cf1fb9d55a20" providerId="AD" clId="Web-{7C3731B6-B6BF-48F3-A4A7-90A30159C8FA}" dt="2020-05-31T14:55:45.713" v="156" actId="14100"/>
      <pc:docMkLst>
        <pc:docMk/>
      </pc:docMkLst>
      <pc:sldChg chg="addSp modSp mod setBg">
        <pc:chgData name="Esther Hamilton-Dick" userId="S::esther.hamilton-dick@nottingham.ac.uk::662b1267-9d7d-4e60-8e4f-cf1fb9d55a20" providerId="AD" clId="Web-{7C3731B6-B6BF-48F3-A4A7-90A30159C8FA}" dt="2020-05-31T14:55:45.713" v="156" actId="14100"/>
        <pc:sldMkLst>
          <pc:docMk/>
          <pc:sldMk cId="3568894797" sldId="257"/>
        </pc:sldMkLst>
        <pc:spChg chg="mod">
          <ac:chgData name="Esther Hamilton-Dick" userId="S::esther.hamilton-dick@nottingham.ac.uk::662b1267-9d7d-4e60-8e4f-cf1fb9d55a20" providerId="AD" clId="Web-{7C3731B6-B6BF-48F3-A4A7-90A30159C8FA}" dt="2020-05-31T14:55:35.400" v="153" actId="14100"/>
          <ac:spMkLst>
            <pc:docMk/>
            <pc:sldMk cId="3568894797" sldId="257"/>
            <ac:spMk id="2" creationId="{00000000-0000-0000-0000-000000000000}"/>
          </ac:spMkLst>
        </pc:spChg>
        <pc:spChg chg="mod ord">
          <ac:chgData name="Esther Hamilton-Dick" userId="S::esther.hamilton-dick@nottingham.ac.uk::662b1267-9d7d-4e60-8e4f-cf1fb9d55a20" providerId="AD" clId="Web-{7C3731B6-B6BF-48F3-A4A7-90A30159C8FA}" dt="2020-05-31T14:55:45.713" v="156" actId="14100"/>
          <ac:spMkLst>
            <pc:docMk/>
            <pc:sldMk cId="3568894797" sldId="257"/>
            <ac:spMk id="3" creationId="{00000000-0000-0000-0000-000000000000}"/>
          </ac:spMkLst>
        </pc:spChg>
        <pc:picChg chg="add mod">
          <ac:chgData name="Esther Hamilton-Dick" userId="S::esther.hamilton-dick@nottingham.ac.uk::662b1267-9d7d-4e60-8e4f-cf1fb9d55a20" providerId="AD" clId="Web-{7C3731B6-B6BF-48F3-A4A7-90A30159C8FA}" dt="2020-05-31T14:53:39.145" v="72"/>
          <ac:picMkLst>
            <pc:docMk/>
            <pc:sldMk cId="3568894797" sldId="257"/>
            <ac:picMk id="4" creationId="{210A5424-F422-4DC5-AB1B-E3C6DCF468DF}"/>
          </ac:picMkLst>
        </pc:picChg>
      </pc:sldChg>
      <pc:sldChg chg="addSp delSp modSp new mod ord setBg">
        <pc:chgData name="Esther Hamilton-Dick" userId="S::esther.hamilton-dick@nottingham.ac.uk::662b1267-9d7d-4e60-8e4f-cf1fb9d55a20" providerId="AD" clId="Web-{7C3731B6-B6BF-48F3-A4A7-90A30159C8FA}" dt="2020-05-31T14:48:58.916" v="68"/>
        <pc:sldMkLst>
          <pc:docMk/>
          <pc:sldMk cId="2259622028" sldId="303"/>
        </pc:sldMkLst>
        <pc:spChg chg="mod">
          <ac:chgData name="Esther Hamilton-Dick" userId="S::esther.hamilton-dick@nottingham.ac.uk::662b1267-9d7d-4e60-8e4f-cf1fb9d55a20" providerId="AD" clId="Web-{7C3731B6-B6BF-48F3-A4A7-90A30159C8FA}" dt="2020-05-31T14:48:58.916" v="68"/>
          <ac:spMkLst>
            <pc:docMk/>
            <pc:sldMk cId="2259622028" sldId="303"/>
            <ac:spMk id="2" creationId="{146ECB53-7210-40D4-9066-F30DAA97547A}"/>
          </ac:spMkLst>
        </pc:spChg>
        <pc:spChg chg="mod">
          <ac:chgData name="Esther Hamilton-Dick" userId="S::esther.hamilton-dick@nottingham.ac.uk::662b1267-9d7d-4e60-8e4f-cf1fb9d55a20" providerId="AD" clId="Web-{7C3731B6-B6BF-48F3-A4A7-90A30159C8FA}" dt="2020-05-31T14:48:58.916" v="68"/>
          <ac:spMkLst>
            <pc:docMk/>
            <pc:sldMk cId="2259622028" sldId="303"/>
            <ac:spMk id="3" creationId="{5DB68176-27A3-4D36-84C5-E1E09BD5687B}"/>
          </ac:spMkLst>
        </pc:spChg>
        <pc:spChg chg="add del">
          <ac:chgData name="Esther Hamilton-Dick" userId="S::esther.hamilton-dick@nottingham.ac.uk::662b1267-9d7d-4e60-8e4f-cf1fb9d55a20" providerId="AD" clId="Web-{7C3731B6-B6BF-48F3-A4A7-90A30159C8FA}" dt="2020-05-31T14:48:58.916" v="68"/>
          <ac:spMkLst>
            <pc:docMk/>
            <pc:sldMk cId="2259622028" sldId="303"/>
            <ac:spMk id="8" creationId="{907EF6B7-1338-4443-8C46-6A318D952DFD}"/>
          </ac:spMkLst>
        </pc:spChg>
        <pc:spChg chg="add del">
          <ac:chgData name="Esther Hamilton-Dick" userId="S::esther.hamilton-dick@nottingham.ac.uk::662b1267-9d7d-4e60-8e4f-cf1fb9d55a20" providerId="AD" clId="Web-{7C3731B6-B6BF-48F3-A4A7-90A30159C8FA}" dt="2020-05-31T14:48:58.916" v="68"/>
          <ac:spMkLst>
            <pc:docMk/>
            <pc:sldMk cId="2259622028" sldId="303"/>
            <ac:spMk id="10" creationId="{DAAE4CDD-124C-4DCF-9584-B6033B545DD5}"/>
          </ac:spMkLst>
        </pc:spChg>
        <pc:spChg chg="add del">
          <ac:chgData name="Esther Hamilton-Dick" userId="S::esther.hamilton-dick@nottingham.ac.uk::662b1267-9d7d-4e60-8e4f-cf1fb9d55a20" providerId="AD" clId="Web-{7C3731B6-B6BF-48F3-A4A7-90A30159C8FA}" dt="2020-05-31T14:48:58.916" v="68"/>
          <ac:spMkLst>
            <pc:docMk/>
            <pc:sldMk cId="2259622028" sldId="303"/>
            <ac:spMk id="12" creationId="{081E4A58-353D-44AE-B2FC-2A74E2E400F7}"/>
          </ac:spMkLst>
        </pc:spChg>
      </pc:sldChg>
      <pc:sldChg chg="add replId">
        <pc:chgData name="Esther Hamilton-Dick" userId="S::esther.hamilton-dick@nottingham.ac.uk::662b1267-9d7d-4e60-8e4f-cf1fb9d55a20" providerId="AD" clId="Web-{7C3731B6-B6BF-48F3-A4A7-90A30159C8FA}" dt="2020-05-31T14:52:27.423" v="69"/>
        <pc:sldMkLst>
          <pc:docMk/>
          <pc:sldMk cId="1682008890" sldId="304"/>
        </pc:sldMkLst>
      </pc:sldChg>
    </pc:docChg>
  </pc:docChgLst>
  <pc:docChgLst>
    <pc:chgData name="Esther Hamilton-Dick" userId="S::esther.hamilton-dick@nottingham.ac.uk::662b1267-9d7d-4e60-8e4f-cf1fb9d55a20" providerId="AD" clId="Web-{B2CD9AEE-9512-4A37-B4CC-DB3F8C7CD297}"/>
    <pc:docChg chg="addSld delSld modSld">
      <pc:chgData name="Esther Hamilton-Dick" userId="S::esther.hamilton-dick@nottingham.ac.uk::662b1267-9d7d-4e60-8e4f-cf1fb9d55a20" providerId="AD" clId="Web-{B2CD9AEE-9512-4A37-B4CC-DB3F8C7CD297}" dt="2020-05-31T15:25:57.669" v="1185" actId="1076"/>
      <pc:docMkLst>
        <pc:docMk/>
      </pc:docMkLst>
      <pc:sldChg chg="addSp modSp del">
        <pc:chgData name="Esther Hamilton-Dick" userId="S::esther.hamilton-dick@nottingham.ac.uk::662b1267-9d7d-4e60-8e4f-cf1fb9d55a20" providerId="AD" clId="Web-{B2CD9AEE-9512-4A37-B4CC-DB3F8C7CD297}" dt="2020-05-31T14:57:11.354" v="16"/>
        <pc:sldMkLst>
          <pc:docMk/>
          <pc:sldMk cId="3568894797" sldId="257"/>
        </pc:sldMkLst>
        <pc:spChg chg="mod ord">
          <ac:chgData name="Esther Hamilton-Dick" userId="S::esther.hamilton-dick@nottingham.ac.uk::662b1267-9d7d-4e60-8e4f-cf1fb9d55a20" providerId="AD" clId="Web-{B2CD9AEE-9512-4A37-B4CC-DB3F8C7CD297}" dt="2020-05-31T14:56:34.774" v="0"/>
          <ac:spMkLst>
            <pc:docMk/>
            <pc:sldMk cId="3568894797" sldId="257"/>
            <ac:spMk id="2" creationId="{00000000-0000-0000-0000-000000000000}"/>
          </ac:spMkLst>
        </pc:spChg>
        <pc:spChg chg="mod">
          <ac:chgData name="Esther Hamilton-Dick" userId="S::esther.hamilton-dick@nottingham.ac.uk::662b1267-9d7d-4e60-8e4f-cf1fb9d55a20" providerId="AD" clId="Web-{B2CD9AEE-9512-4A37-B4CC-DB3F8C7CD297}" dt="2020-05-31T14:56:34.774" v="0"/>
          <ac:spMkLst>
            <pc:docMk/>
            <pc:sldMk cId="3568894797" sldId="257"/>
            <ac:spMk id="3" creationId="{00000000-0000-0000-0000-000000000000}"/>
          </ac:spMkLst>
        </pc:spChg>
        <pc:spChg chg="add">
          <ac:chgData name="Esther Hamilton-Dick" userId="S::esther.hamilton-dick@nottingham.ac.uk::662b1267-9d7d-4e60-8e4f-cf1fb9d55a20" providerId="AD" clId="Web-{B2CD9AEE-9512-4A37-B4CC-DB3F8C7CD297}" dt="2020-05-31T14:56:34.774" v="0"/>
          <ac:spMkLst>
            <pc:docMk/>
            <pc:sldMk cId="3568894797" sldId="257"/>
            <ac:spMk id="9" creationId="{560AFAAC-EA6C-45A9-9E03-C9C9F0193B4F}"/>
          </ac:spMkLst>
        </pc:spChg>
        <pc:spChg chg="add">
          <ac:chgData name="Esther Hamilton-Dick" userId="S::esther.hamilton-dick@nottingham.ac.uk::662b1267-9d7d-4e60-8e4f-cf1fb9d55a20" providerId="AD" clId="Web-{B2CD9AEE-9512-4A37-B4CC-DB3F8C7CD297}" dt="2020-05-31T14:56:34.774" v="0"/>
          <ac:spMkLst>
            <pc:docMk/>
            <pc:sldMk cId="3568894797" sldId="257"/>
            <ac:spMk id="11" creationId="{83549E37-C86B-4401-90BD-D8BF83859F14}"/>
          </ac:spMkLst>
        </pc:spChg>
        <pc:spChg chg="add">
          <ac:chgData name="Esther Hamilton-Dick" userId="S::esther.hamilton-dick@nottingham.ac.uk::662b1267-9d7d-4e60-8e4f-cf1fb9d55a20" providerId="AD" clId="Web-{B2CD9AEE-9512-4A37-B4CC-DB3F8C7CD297}" dt="2020-05-31T14:56:34.774" v="0"/>
          <ac:spMkLst>
            <pc:docMk/>
            <pc:sldMk cId="3568894797" sldId="257"/>
            <ac:spMk id="13" creationId="{8A17784E-76D8-4521-A77D-0D2EBB923004}"/>
          </ac:spMkLst>
        </pc:spChg>
        <pc:spChg chg="add">
          <ac:chgData name="Esther Hamilton-Dick" userId="S::esther.hamilton-dick@nottingham.ac.uk::662b1267-9d7d-4e60-8e4f-cf1fb9d55a20" providerId="AD" clId="Web-{B2CD9AEE-9512-4A37-B4CC-DB3F8C7CD297}" dt="2020-05-31T14:56:34.774" v="0"/>
          <ac:spMkLst>
            <pc:docMk/>
            <pc:sldMk cId="3568894797" sldId="257"/>
            <ac:spMk id="15" creationId="{C0036C6B-F09C-4EAB-AE02-8D056EE74856}"/>
          </ac:spMkLst>
        </pc:spChg>
        <pc:spChg chg="add">
          <ac:chgData name="Esther Hamilton-Dick" userId="S::esther.hamilton-dick@nottingham.ac.uk::662b1267-9d7d-4e60-8e4f-cf1fb9d55a20" providerId="AD" clId="Web-{B2CD9AEE-9512-4A37-B4CC-DB3F8C7CD297}" dt="2020-05-31T14:56:34.774" v="0"/>
          <ac:spMkLst>
            <pc:docMk/>
            <pc:sldMk cId="3568894797" sldId="257"/>
            <ac:spMk id="17" creationId="{FC8D5885-2804-4D3C-BE31-902E4D3279B0}"/>
          </ac:spMkLst>
        </pc:spChg>
        <pc:picChg chg="mod">
          <ac:chgData name="Esther Hamilton-Dick" userId="S::esther.hamilton-dick@nottingham.ac.uk::662b1267-9d7d-4e60-8e4f-cf1fb9d55a20" providerId="AD" clId="Web-{B2CD9AEE-9512-4A37-B4CC-DB3F8C7CD297}" dt="2020-05-31T14:56:34.774" v="0"/>
          <ac:picMkLst>
            <pc:docMk/>
            <pc:sldMk cId="3568894797" sldId="257"/>
            <ac:picMk id="4" creationId="{210A5424-F422-4DC5-AB1B-E3C6DCF468DF}"/>
          </ac:picMkLst>
        </pc:picChg>
      </pc:sldChg>
      <pc:sldChg chg="modSp">
        <pc:chgData name="Esther Hamilton-Dick" userId="S::esther.hamilton-dick@nottingham.ac.uk::662b1267-9d7d-4e60-8e4f-cf1fb9d55a20" providerId="AD" clId="Web-{B2CD9AEE-9512-4A37-B4CC-DB3F8C7CD297}" dt="2020-05-31T15:00:23.758" v="56" actId="20577"/>
        <pc:sldMkLst>
          <pc:docMk/>
          <pc:sldMk cId="1574069796" sldId="259"/>
        </pc:sldMkLst>
        <pc:spChg chg="mod">
          <ac:chgData name="Esther Hamilton-Dick" userId="S::esther.hamilton-dick@nottingham.ac.uk::662b1267-9d7d-4e60-8e4f-cf1fb9d55a20" providerId="AD" clId="Web-{B2CD9AEE-9512-4A37-B4CC-DB3F8C7CD297}" dt="2020-05-31T15:00:23.758" v="56" actId="20577"/>
          <ac:spMkLst>
            <pc:docMk/>
            <pc:sldMk cId="1574069796" sldId="259"/>
            <ac:spMk id="3" creationId="{00000000-0000-0000-0000-000000000000}"/>
          </ac:spMkLst>
        </pc:spChg>
      </pc:sldChg>
      <pc:sldChg chg="modSp">
        <pc:chgData name="Esther Hamilton-Dick" userId="S::esther.hamilton-dick@nottingham.ac.uk::662b1267-9d7d-4e60-8e4f-cf1fb9d55a20" providerId="AD" clId="Web-{B2CD9AEE-9512-4A37-B4CC-DB3F8C7CD297}" dt="2020-05-31T15:00:57.603" v="60" actId="20577"/>
        <pc:sldMkLst>
          <pc:docMk/>
          <pc:sldMk cId="1503263668" sldId="260"/>
        </pc:sldMkLst>
        <pc:spChg chg="mod">
          <ac:chgData name="Esther Hamilton-Dick" userId="S::esther.hamilton-dick@nottingham.ac.uk::662b1267-9d7d-4e60-8e4f-cf1fb9d55a20" providerId="AD" clId="Web-{B2CD9AEE-9512-4A37-B4CC-DB3F8C7CD297}" dt="2020-05-31T15:00:57.603" v="60" actId="20577"/>
          <ac:spMkLst>
            <pc:docMk/>
            <pc:sldMk cId="1503263668" sldId="260"/>
            <ac:spMk id="3" creationId="{00000000-0000-0000-0000-000000000000}"/>
          </ac:spMkLst>
        </pc:spChg>
      </pc:sldChg>
      <pc:sldChg chg="modSp">
        <pc:chgData name="Esther Hamilton-Dick" userId="S::esther.hamilton-dick@nottingham.ac.uk::662b1267-9d7d-4e60-8e4f-cf1fb9d55a20" providerId="AD" clId="Web-{B2CD9AEE-9512-4A37-B4CC-DB3F8C7CD297}" dt="2020-05-31T15:01:25.152" v="65" actId="1076"/>
        <pc:sldMkLst>
          <pc:docMk/>
          <pc:sldMk cId="4113600015" sldId="261"/>
        </pc:sldMkLst>
        <pc:spChg chg="mod">
          <ac:chgData name="Esther Hamilton-Dick" userId="S::esther.hamilton-dick@nottingham.ac.uk::662b1267-9d7d-4e60-8e4f-cf1fb9d55a20" providerId="AD" clId="Web-{B2CD9AEE-9512-4A37-B4CC-DB3F8C7CD297}" dt="2020-05-31T15:01:20.277" v="64" actId="1076"/>
          <ac:spMkLst>
            <pc:docMk/>
            <pc:sldMk cId="4113600015" sldId="261"/>
            <ac:spMk id="5" creationId="{00000000-0000-0000-0000-000000000000}"/>
          </ac:spMkLst>
        </pc:spChg>
        <pc:spChg chg="mod">
          <ac:chgData name="Esther Hamilton-Dick" userId="S::esther.hamilton-dick@nottingham.ac.uk::662b1267-9d7d-4e60-8e4f-cf1fb9d55a20" providerId="AD" clId="Web-{B2CD9AEE-9512-4A37-B4CC-DB3F8C7CD297}" dt="2020-05-31T15:01:25.152" v="65" actId="1076"/>
          <ac:spMkLst>
            <pc:docMk/>
            <pc:sldMk cId="4113600015" sldId="261"/>
            <ac:spMk id="6" creationId="{00000000-0000-0000-0000-000000000000}"/>
          </ac:spMkLst>
        </pc:spChg>
      </pc:sldChg>
      <pc:sldChg chg="addSp modSp">
        <pc:chgData name="Esther Hamilton-Dick" userId="S::esther.hamilton-dick@nottingham.ac.uk::662b1267-9d7d-4e60-8e4f-cf1fb9d55a20" providerId="AD" clId="Web-{B2CD9AEE-9512-4A37-B4CC-DB3F8C7CD297}" dt="2020-05-31T15:23:02.767" v="903"/>
        <pc:sldMkLst>
          <pc:docMk/>
          <pc:sldMk cId="1573434900" sldId="262"/>
        </pc:sldMkLst>
        <pc:spChg chg="mod">
          <ac:chgData name="Esther Hamilton-Dick" userId="S::esther.hamilton-dick@nottingham.ac.uk::662b1267-9d7d-4e60-8e4f-cf1fb9d55a20" providerId="AD" clId="Web-{B2CD9AEE-9512-4A37-B4CC-DB3F8C7CD297}" dt="2020-05-31T15:19:19.987" v="722" actId="14100"/>
          <ac:spMkLst>
            <pc:docMk/>
            <pc:sldMk cId="1573434900" sldId="262"/>
            <ac:spMk id="5" creationId="{EEB68CFA-2385-4A00-BBC1-454C4DE8E9E0}"/>
          </ac:spMkLst>
        </pc:spChg>
        <pc:spChg chg="add mod">
          <ac:chgData name="Esther Hamilton-Dick" userId="S::esther.hamilton-dick@nottingham.ac.uk::662b1267-9d7d-4e60-8e4f-cf1fb9d55a20" providerId="AD" clId="Web-{B2CD9AEE-9512-4A37-B4CC-DB3F8C7CD297}" dt="2020-05-31T15:19:50.442" v="762" actId="1076"/>
          <ac:spMkLst>
            <pc:docMk/>
            <pc:sldMk cId="1573434900" sldId="262"/>
            <ac:spMk id="9" creationId="{3A36ADA6-24EE-4138-ABE4-762A1A7F3BDC}"/>
          </ac:spMkLst>
        </pc:spChg>
        <pc:spChg chg="add mod">
          <ac:chgData name="Esther Hamilton-Dick" userId="S::esther.hamilton-dick@nottingham.ac.uk::662b1267-9d7d-4e60-8e4f-cf1fb9d55a20" providerId="AD" clId="Web-{B2CD9AEE-9512-4A37-B4CC-DB3F8C7CD297}" dt="2020-05-31T15:23:02.767" v="903"/>
          <ac:spMkLst>
            <pc:docMk/>
            <pc:sldMk cId="1573434900" sldId="262"/>
            <ac:spMk id="10" creationId="{8F6C5351-A8CE-473D-9ADC-275219E11F00}"/>
          </ac:spMkLst>
        </pc:spChg>
        <pc:graphicFrameChg chg="add mod modGraphic">
          <ac:chgData name="Esther Hamilton-Dick" userId="S::esther.hamilton-dick@nottingham.ac.uk::662b1267-9d7d-4e60-8e4f-cf1fb9d55a20" providerId="AD" clId="Web-{B2CD9AEE-9512-4A37-B4CC-DB3F8C7CD297}" dt="2020-05-31T15:20:01.709" v="763" actId="1076"/>
          <ac:graphicFrameMkLst>
            <pc:docMk/>
            <pc:sldMk cId="1573434900" sldId="262"/>
            <ac:graphicFrameMk id="3" creationId="{05C92275-ADE3-44CF-8B37-F2F28B8089A3}"/>
          </ac:graphicFrameMkLst>
        </pc:graphicFrameChg>
        <pc:graphicFrameChg chg="add mod modGraphic">
          <ac:chgData name="Esther Hamilton-Dick" userId="S::esther.hamilton-dick@nottingham.ac.uk::662b1267-9d7d-4e60-8e4f-cf1fb9d55a20" providerId="AD" clId="Web-{B2CD9AEE-9512-4A37-B4CC-DB3F8C7CD297}" dt="2020-05-31T15:19:47.567" v="761" actId="1076"/>
          <ac:graphicFrameMkLst>
            <pc:docMk/>
            <pc:sldMk cId="1573434900" sldId="262"/>
            <ac:graphicFrameMk id="7" creationId="{467D04A1-E6AF-4736-919B-D02D3911F7A5}"/>
          </ac:graphicFrameMkLst>
        </pc:graphicFrameChg>
      </pc:sldChg>
      <pc:sldChg chg="modSp">
        <pc:chgData name="Esther Hamilton-Dick" userId="S::esther.hamilton-dick@nottingham.ac.uk::662b1267-9d7d-4e60-8e4f-cf1fb9d55a20" providerId="AD" clId="Web-{B2CD9AEE-9512-4A37-B4CC-DB3F8C7CD297}" dt="2020-05-31T15:21:35.855" v="821" actId="20577"/>
        <pc:sldMkLst>
          <pc:docMk/>
          <pc:sldMk cId="3098729640" sldId="263"/>
        </pc:sldMkLst>
        <pc:spChg chg="mod">
          <ac:chgData name="Esther Hamilton-Dick" userId="S::esther.hamilton-dick@nottingham.ac.uk::662b1267-9d7d-4e60-8e4f-cf1fb9d55a20" providerId="AD" clId="Web-{B2CD9AEE-9512-4A37-B4CC-DB3F8C7CD297}" dt="2020-05-31T15:08:03.240" v="210" actId="20577"/>
          <ac:spMkLst>
            <pc:docMk/>
            <pc:sldMk cId="3098729640" sldId="263"/>
            <ac:spMk id="2" creationId="{00000000-0000-0000-0000-000000000000}"/>
          </ac:spMkLst>
        </pc:spChg>
        <pc:spChg chg="mod">
          <ac:chgData name="Esther Hamilton-Dick" userId="S::esther.hamilton-dick@nottingham.ac.uk::662b1267-9d7d-4e60-8e4f-cf1fb9d55a20" providerId="AD" clId="Web-{B2CD9AEE-9512-4A37-B4CC-DB3F8C7CD297}" dt="2020-05-31T15:21:35.855" v="821" actId="20577"/>
          <ac:spMkLst>
            <pc:docMk/>
            <pc:sldMk cId="3098729640" sldId="263"/>
            <ac:spMk id="3" creationId="{00000000-0000-0000-0000-000000000000}"/>
          </ac:spMkLst>
        </pc:spChg>
      </pc:sldChg>
      <pc:sldChg chg="modSp">
        <pc:chgData name="Esther Hamilton-Dick" userId="S::esther.hamilton-dick@nottingham.ac.uk::662b1267-9d7d-4e60-8e4f-cf1fb9d55a20" providerId="AD" clId="Web-{B2CD9AEE-9512-4A37-B4CC-DB3F8C7CD297}" dt="2020-05-31T15:25:42.059" v="1183" actId="20577"/>
        <pc:sldMkLst>
          <pc:docMk/>
          <pc:sldMk cId="1384254010" sldId="265"/>
        </pc:sldMkLst>
        <pc:spChg chg="mod">
          <ac:chgData name="Esther Hamilton-Dick" userId="S::esther.hamilton-dick@nottingham.ac.uk::662b1267-9d7d-4e60-8e4f-cf1fb9d55a20" providerId="AD" clId="Web-{B2CD9AEE-9512-4A37-B4CC-DB3F8C7CD297}" dt="2020-05-31T15:25:42.059" v="1183" actId="20577"/>
          <ac:spMkLst>
            <pc:docMk/>
            <pc:sldMk cId="1384254010" sldId="265"/>
            <ac:spMk id="3" creationId="{00000000-0000-0000-0000-000000000000}"/>
          </ac:spMkLst>
        </pc:spChg>
      </pc:sldChg>
      <pc:sldChg chg="modSp">
        <pc:chgData name="Esther Hamilton-Dick" userId="S::esther.hamilton-dick@nottingham.ac.uk::662b1267-9d7d-4e60-8e4f-cf1fb9d55a20" providerId="AD" clId="Web-{B2CD9AEE-9512-4A37-B4CC-DB3F8C7CD297}" dt="2020-05-31T15:25:57.669" v="1185" actId="1076"/>
        <pc:sldMkLst>
          <pc:docMk/>
          <pc:sldMk cId="1379426340" sldId="269"/>
        </pc:sldMkLst>
        <pc:picChg chg="mod">
          <ac:chgData name="Esther Hamilton-Dick" userId="S::esther.hamilton-dick@nottingham.ac.uk::662b1267-9d7d-4e60-8e4f-cf1fb9d55a20" providerId="AD" clId="Web-{B2CD9AEE-9512-4A37-B4CC-DB3F8C7CD297}" dt="2020-05-31T15:25:57.669" v="1185" actId="1076"/>
          <ac:picMkLst>
            <pc:docMk/>
            <pc:sldMk cId="1379426340" sldId="269"/>
            <ac:picMk id="5" creationId="{00000000-0000-0000-0000-000000000000}"/>
          </ac:picMkLst>
        </pc:picChg>
      </pc:sldChg>
      <pc:sldChg chg="modSp">
        <pc:chgData name="Esther Hamilton-Dick" userId="S::esther.hamilton-dick@nottingham.ac.uk::662b1267-9d7d-4e60-8e4f-cf1fb9d55a20" providerId="AD" clId="Web-{B2CD9AEE-9512-4A37-B4CC-DB3F8C7CD297}" dt="2020-05-31T15:06:59.299" v="163" actId="20577"/>
        <pc:sldMkLst>
          <pc:docMk/>
          <pc:sldMk cId="2598374244" sldId="281"/>
        </pc:sldMkLst>
        <pc:spChg chg="mod">
          <ac:chgData name="Esther Hamilton-Dick" userId="S::esther.hamilton-dick@nottingham.ac.uk::662b1267-9d7d-4e60-8e4f-cf1fb9d55a20" providerId="AD" clId="Web-{B2CD9AEE-9512-4A37-B4CC-DB3F8C7CD297}" dt="2020-05-31T15:06:59.299" v="163" actId="20577"/>
          <ac:spMkLst>
            <pc:docMk/>
            <pc:sldMk cId="2598374244" sldId="281"/>
            <ac:spMk id="3" creationId="{00000000-0000-0000-0000-000000000000}"/>
          </ac:spMkLst>
        </pc:spChg>
      </pc:sldChg>
      <pc:sldChg chg="modSp">
        <pc:chgData name="Esther Hamilton-Dick" userId="S::esther.hamilton-dick@nottingham.ac.uk::662b1267-9d7d-4e60-8e4f-cf1fb9d55a20" providerId="AD" clId="Web-{B2CD9AEE-9512-4A37-B4CC-DB3F8C7CD297}" dt="2020-05-31T15:05:48.325" v="153" actId="20577"/>
        <pc:sldMkLst>
          <pc:docMk/>
          <pc:sldMk cId="4148674227" sldId="282"/>
        </pc:sldMkLst>
        <pc:spChg chg="mod">
          <ac:chgData name="Esther Hamilton-Dick" userId="S::esther.hamilton-dick@nottingham.ac.uk::662b1267-9d7d-4e60-8e4f-cf1fb9d55a20" providerId="AD" clId="Web-{B2CD9AEE-9512-4A37-B4CC-DB3F8C7CD297}" dt="2020-05-31T15:05:10.932" v="139" actId="20577"/>
          <ac:spMkLst>
            <pc:docMk/>
            <pc:sldMk cId="4148674227" sldId="282"/>
            <ac:spMk id="3" creationId="{00000000-0000-0000-0000-000000000000}"/>
          </ac:spMkLst>
        </pc:spChg>
        <pc:spChg chg="mod">
          <ac:chgData name="Esther Hamilton-Dick" userId="S::esther.hamilton-dick@nottingham.ac.uk::662b1267-9d7d-4e60-8e4f-cf1fb9d55a20" providerId="AD" clId="Web-{B2CD9AEE-9512-4A37-B4CC-DB3F8C7CD297}" dt="2020-05-31T15:05:48.325" v="153" actId="20577"/>
          <ac:spMkLst>
            <pc:docMk/>
            <pc:sldMk cId="4148674227" sldId="282"/>
            <ac:spMk id="12" creationId="{00000000-0000-0000-0000-000000000000}"/>
          </ac:spMkLst>
        </pc:spChg>
        <pc:grpChg chg="mod">
          <ac:chgData name="Esther Hamilton-Dick" userId="S::esther.hamilton-dick@nottingham.ac.uk::662b1267-9d7d-4e60-8e4f-cf1fb9d55a20" providerId="AD" clId="Web-{B2CD9AEE-9512-4A37-B4CC-DB3F8C7CD297}" dt="2020-05-31T15:05:19.855" v="143" actId="1076"/>
          <ac:grpSpMkLst>
            <pc:docMk/>
            <pc:sldMk cId="4148674227" sldId="282"/>
            <ac:grpSpMk id="9" creationId="{00000000-0000-0000-0000-000000000000}"/>
          </ac:grpSpMkLst>
        </pc:grpChg>
      </pc:sldChg>
      <pc:sldChg chg="modSp">
        <pc:chgData name="Esther Hamilton-Dick" userId="S::esther.hamilton-dick@nottingham.ac.uk::662b1267-9d7d-4e60-8e4f-cf1fb9d55a20" providerId="AD" clId="Web-{B2CD9AEE-9512-4A37-B4CC-DB3F8C7CD297}" dt="2020-05-31T15:24:01.521" v="935" actId="20577"/>
        <pc:sldMkLst>
          <pc:docMk/>
          <pc:sldMk cId="182789998" sldId="295"/>
        </pc:sldMkLst>
        <pc:spChg chg="mod">
          <ac:chgData name="Esther Hamilton-Dick" userId="S::esther.hamilton-dick@nottingham.ac.uk::662b1267-9d7d-4e60-8e4f-cf1fb9d55a20" providerId="AD" clId="Web-{B2CD9AEE-9512-4A37-B4CC-DB3F8C7CD297}" dt="2020-05-31T15:24:01.521" v="935" actId="20577"/>
          <ac:spMkLst>
            <pc:docMk/>
            <pc:sldMk cId="182789998" sldId="295"/>
            <ac:spMk id="3" creationId="{00000000-0000-0000-0000-000000000000}"/>
          </ac:spMkLst>
        </pc:spChg>
      </pc:sldChg>
      <pc:sldChg chg="addSp delSp modSp">
        <pc:chgData name="Esther Hamilton-Dick" userId="S::esther.hamilton-dick@nottingham.ac.uk::662b1267-9d7d-4e60-8e4f-cf1fb9d55a20" providerId="AD" clId="Web-{B2CD9AEE-9512-4A37-B4CC-DB3F8C7CD297}" dt="2020-05-31T14:59:16.597" v="39" actId="14100"/>
        <pc:sldMkLst>
          <pc:docMk/>
          <pc:sldMk cId="2101740944" sldId="299"/>
        </pc:sldMkLst>
        <pc:spChg chg="mod">
          <ac:chgData name="Esther Hamilton-Dick" userId="S::esther.hamilton-dick@nottingham.ac.uk::662b1267-9d7d-4e60-8e4f-cf1fb9d55a20" providerId="AD" clId="Web-{B2CD9AEE-9512-4A37-B4CC-DB3F8C7CD297}" dt="2020-05-31T14:59:00.768" v="35" actId="14100"/>
          <ac:spMkLst>
            <pc:docMk/>
            <pc:sldMk cId="2101740944" sldId="299"/>
            <ac:spMk id="5" creationId="{00000000-0000-0000-0000-000000000000}"/>
          </ac:spMkLst>
        </pc:spChg>
        <pc:spChg chg="del mod">
          <ac:chgData name="Esther Hamilton-Dick" userId="S::esther.hamilton-dick@nottingham.ac.uk::662b1267-9d7d-4e60-8e4f-cf1fb9d55a20" providerId="AD" clId="Web-{B2CD9AEE-9512-4A37-B4CC-DB3F8C7CD297}" dt="2020-05-31T14:57:41.388" v="25"/>
          <ac:spMkLst>
            <pc:docMk/>
            <pc:sldMk cId="2101740944" sldId="299"/>
            <ac:spMk id="6" creationId="{88E6A87E-FB75-4C73-9A09-CD81ED3EC0B0}"/>
          </ac:spMkLst>
        </pc:spChg>
        <pc:spChg chg="add mod">
          <ac:chgData name="Esther Hamilton-Dick" userId="S::esther.hamilton-dick@nottingham.ac.uk::662b1267-9d7d-4e60-8e4f-cf1fb9d55a20" providerId="AD" clId="Web-{B2CD9AEE-9512-4A37-B4CC-DB3F8C7CD297}" dt="2020-05-31T14:59:16.597" v="39" actId="14100"/>
          <ac:spMkLst>
            <pc:docMk/>
            <pc:sldMk cId="2101740944" sldId="299"/>
            <ac:spMk id="7" creationId="{606490E9-80A0-4138-8DCB-6DCA58274B49}"/>
          </ac:spMkLst>
        </pc:spChg>
      </pc:sldChg>
      <pc:sldChg chg="del">
        <pc:chgData name="Esther Hamilton-Dick" userId="S::esther.hamilton-dick@nottingham.ac.uk::662b1267-9d7d-4e60-8e4f-cf1fb9d55a20" providerId="AD" clId="Web-{B2CD9AEE-9512-4A37-B4CC-DB3F8C7CD297}" dt="2020-05-31T14:57:07.464" v="15"/>
        <pc:sldMkLst>
          <pc:docMk/>
          <pc:sldMk cId="2259622028" sldId="303"/>
        </pc:sldMkLst>
      </pc:sldChg>
      <pc:sldChg chg="modSp">
        <pc:chgData name="Esther Hamilton-Dick" userId="S::esther.hamilton-dick@nottingham.ac.uk::662b1267-9d7d-4e60-8e4f-cf1fb9d55a20" providerId="AD" clId="Web-{B2CD9AEE-9512-4A37-B4CC-DB3F8C7CD297}" dt="2020-05-31T15:00:06.694" v="52" actId="20577"/>
        <pc:sldMkLst>
          <pc:docMk/>
          <pc:sldMk cId="1682008890" sldId="304"/>
        </pc:sldMkLst>
        <pc:spChg chg="mod">
          <ac:chgData name="Esther Hamilton-Dick" userId="S::esther.hamilton-dick@nottingham.ac.uk::662b1267-9d7d-4e60-8e4f-cf1fb9d55a20" providerId="AD" clId="Web-{B2CD9AEE-9512-4A37-B4CC-DB3F8C7CD297}" dt="2020-05-31T15:00:06.694" v="52" actId="20577"/>
          <ac:spMkLst>
            <pc:docMk/>
            <pc:sldMk cId="1682008890" sldId="304"/>
            <ac:spMk id="3" creationId="{00000000-0000-0000-0000-000000000000}"/>
          </ac:spMkLst>
        </pc:spChg>
      </pc:sldChg>
      <pc:sldChg chg="modSp add replId">
        <pc:chgData name="Esther Hamilton-Dick" userId="S::esther.hamilton-dick@nottingham.ac.uk::662b1267-9d7d-4e60-8e4f-cf1fb9d55a20" providerId="AD" clId="Web-{B2CD9AEE-9512-4A37-B4CC-DB3F8C7CD297}" dt="2020-05-31T15:22:17.999" v="870" actId="20577"/>
        <pc:sldMkLst>
          <pc:docMk/>
          <pc:sldMk cId="2757265886" sldId="305"/>
        </pc:sldMkLst>
        <pc:spChg chg="mod">
          <ac:chgData name="Esther Hamilton-Dick" userId="S::esther.hamilton-dick@nottingham.ac.uk::662b1267-9d7d-4e60-8e4f-cf1fb9d55a20" providerId="AD" clId="Web-{B2CD9AEE-9512-4A37-B4CC-DB3F8C7CD297}" dt="2020-05-31T15:22:17.999" v="870" actId="20577"/>
          <ac:spMkLst>
            <pc:docMk/>
            <pc:sldMk cId="2757265886" sldId="305"/>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FC49AF-172F-4B3D-8DD9-F48E85D39DB4}" type="datetimeFigureOut">
              <a:rPr lang="en-GB" smtClean="0"/>
              <a:t>22/06/2020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03035-DC04-4DA9-9893-BC54D5F592CB}" type="slidenum">
              <a:rPr lang="en-GB" smtClean="0"/>
              <a:t>‹#›</a:t>
            </a:fld>
            <a:endParaRPr lang="en-GB" dirty="0"/>
          </a:p>
        </p:txBody>
      </p:sp>
    </p:spTree>
    <p:extLst>
      <p:ext uri="{BB962C8B-B14F-4D97-AF65-F5344CB8AC3E}">
        <p14:creationId xmlns:p14="http://schemas.microsoft.com/office/powerpoint/2010/main" val="2060423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B03035-DC04-4DA9-9893-BC54D5F592CB}" type="slidenum">
              <a:rPr lang="en-GB" smtClean="0"/>
              <a:t>3</a:t>
            </a:fld>
            <a:endParaRPr lang="en-GB" dirty="0"/>
          </a:p>
        </p:txBody>
      </p:sp>
    </p:spTree>
    <p:extLst>
      <p:ext uri="{BB962C8B-B14F-4D97-AF65-F5344CB8AC3E}">
        <p14:creationId xmlns:p14="http://schemas.microsoft.com/office/powerpoint/2010/main" val="21139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B03035-DC04-4DA9-9893-BC54D5F592CB}" type="slidenum">
              <a:rPr lang="en-GB" smtClean="0"/>
              <a:t>9</a:t>
            </a:fld>
            <a:endParaRPr lang="en-GB" dirty="0"/>
          </a:p>
        </p:txBody>
      </p:sp>
    </p:spTree>
    <p:extLst>
      <p:ext uri="{BB962C8B-B14F-4D97-AF65-F5344CB8AC3E}">
        <p14:creationId xmlns:p14="http://schemas.microsoft.com/office/powerpoint/2010/main" val="1003537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B03035-DC04-4DA9-9893-BC54D5F592CB}" type="slidenum">
              <a:rPr lang="en-GB" smtClean="0"/>
              <a:t>10</a:t>
            </a:fld>
            <a:endParaRPr lang="en-GB" dirty="0"/>
          </a:p>
        </p:txBody>
      </p:sp>
    </p:spTree>
    <p:extLst>
      <p:ext uri="{BB962C8B-B14F-4D97-AF65-F5344CB8AC3E}">
        <p14:creationId xmlns:p14="http://schemas.microsoft.com/office/powerpoint/2010/main" val="1424191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B03035-DC04-4DA9-9893-BC54D5F592CB}" type="slidenum">
              <a:rPr lang="en-GB" smtClean="0"/>
              <a:t>11</a:t>
            </a:fld>
            <a:endParaRPr lang="en-GB" dirty="0"/>
          </a:p>
        </p:txBody>
      </p:sp>
    </p:spTree>
    <p:extLst>
      <p:ext uri="{BB962C8B-B14F-4D97-AF65-F5344CB8AC3E}">
        <p14:creationId xmlns:p14="http://schemas.microsoft.com/office/powerpoint/2010/main" val="328418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based on the standard UCAT, obviously timings for the SEN are extended by 25%</a:t>
            </a:r>
          </a:p>
        </p:txBody>
      </p:sp>
      <p:sp>
        <p:nvSpPr>
          <p:cNvPr id="4" name="Slide Number Placeholder 3"/>
          <p:cNvSpPr>
            <a:spLocks noGrp="1"/>
          </p:cNvSpPr>
          <p:nvPr>
            <p:ph type="sldNum" sz="quarter" idx="10"/>
          </p:nvPr>
        </p:nvSpPr>
        <p:spPr/>
        <p:txBody>
          <a:bodyPr/>
          <a:lstStyle/>
          <a:p>
            <a:fld id="{19B03035-DC04-4DA9-9893-BC54D5F592CB}" type="slidenum">
              <a:rPr lang="en-GB" smtClean="0"/>
              <a:t>12</a:t>
            </a:fld>
            <a:endParaRPr lang="en-GB" dirty="0"/>
          </a:p>
        </p:txBody>
      </p:sp>
    </p:spTree>
    <p:extLst>
      <p:ext uri="{BB962C8B-B14F-4D97-AF65-F5344CB8AC3E}">
        <p14:creationId xmlns:p14="http://schemas.microsoft.com/office/powerpoint/2010/main" val="1994987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B03035-DC04-4DA9-9893-BC54D5F592CB}" type="slidenum">
              <a:rPr lang="en-GB" smtClean="0"/>
              <a:t>24</a:t>
            </a:fld>
            <a:endParaRPr lang="en-GB" dirty="0"/>
          </a:p>
        </p:txBody>
      </p:sp>
    </p:spTree>
    <p:extLst>
      <p:ext uri="{BB962C8B-B14F-4D97-AF65-F5344CB8AC3E}">
        <p14:creationId xmlns:p14="http://schemas.microsoft.com/office/powerpoint/2010/main" val="3303394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B03035-DC04-4DA9-9893-BC54D5F592CB}" type="slidenum">
              <a:rPr lang="en-GB" smtClean="0"/>
              <a:t>28</a:t>
            </a:fld>
            <a:endParaRPr lang="en-GB" dirty="0"/>
          </a:p>
        </p:txBody>
      </p:sp>
    </p:spTree>
    <p:extLst>
      <p:ext uri="{BB962C8B-B14F-4D97-AF65-F5344CB8AC3E}">
        <p14:creationId xmlns:p14="http://schemas.microsoft.com/office/powerpoint/2010/main" val="12145244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224528"/>
          </a:xfrm>
          <a:prstGeom prst="rect">
            <a:avLst/>
          </a:prstGeom>
        </p:spPr>
      </p:pic>
      <p:sp>
        <p:nvSpPr>
          <p:cNvPr id="2" name="Title 1"/>
          <p:cNvSpPr>
            <a:spLocks noGrp="1"/>
          </p:cNvSpPr>
          <p:nvPr>
            <p:ph type="ctrTitle"/>
          </p:nvPr>
        </p:nvSpPr>
        <p:spPr>
          <a:xfrm>
            <a:off x="545910" y="4572000"/>
            <a:ext cx="7806520" cy="1155355"/>
          </a:xfrm>
        </p:spPr>
        <p:txBody>
          <a:bodyPr anchor="b"/>
          <a:lstStyle>
            <a:lvl1pPr algn="ctr">
              <a:defRPr sz="6000"/>
            </a:lvl1pPr>
          </a:lstStyle>
          <a:p>
            <a:r>
              <a:rPr lang="en-US"/>
              <a:t>Click to edit Master title</a:t>
            </a:r>
          </a:p>
        </p:txBody>
      </p:sp>
      <p:sp>
        <p:nvSpPr>
          <p:cNvPr id="3" name="Subtitle 2"/>
          <p:cNvSpPr>
            <a:spLocks noGrp="1"/>
          </p:cNvSpPr>
          <p:nvPr>
            <p:ph type="subTitle" idx="1"/>
          </p:nvPr>
        </p:nvSpPr>
        <p:spPr>
          <a:xfrm>
            <a:off x="545910" y="5727355"/>
            <a:ext cx="7806520" cy="518652"/>
          </a:xfrm>
        </p:spPr>
        <p:txBody>
          <a:bodyPr>
            <a:no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901" y="386120"/>
            <a:ext cx="3804139" cy="915665"/>
          </a:xfrm>
          <a:prstGeom prst="rect">
            <a:avLst/>
          </a:prstGeom>
        </p:spPr>
      </p:pic>
    </p:spTree>
    <p:extLst>
      <p:ext uri="{BB962C8B-B14F-4D97-AF65-F5344CB8AC3E}">
        <p14:creationId xmlns:p14="http://schemas.microsoft.com/office/powerpoint/2010/main" val="4120042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607D56-CCED-4697-BDA7-3064E8718C48}" type="datetimeFigureOut">
              <a:rPr lang="en-GB" smtClean="0"/>
              <a:t>22/06/2020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8DF4D95-BD09-41F7-97F7-73BB57DC0349}" type="slidenum">
              <a:rPr lang="en-GB" smtClean="0"/>
              <a:t>‹#›</a:t>
            </a:fld>
            <a:endParaRPr lang="en-GB" dirty="0"/>
          </a:p>
        </p:txBody>
      </p:sp>
    </p:spTree>
    <p:extLst>
      <p:ext uri="{BB962C8B-B14F-4D97-AF65-F5344CB8AC3E}">
        <p14:creationId xmlns:p14="http://schemas.microsoft.com/office/powerpoint/2010/main" val="3202461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607D56-CCED-4697-BDA7-3064E8718C48}" type="datetimeFigureOut">
              <a:rPr lang="en-GB" smtClean="0"/>
              <a:t>22/06/2020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8DF4D95-BD09-41F7-97F7-73BB57DC0349}" type="slidenum">
              <a:rPr lang="en-GB" smtClean="0"/>
              <a:t>‹#›</a:t>
            </a:fld>
            <a:endParaRPr lang="en-GB" dirty="0"/>
          </a:p>
        </p:txBody>
      </p:sp>
    </p:spTree>
    <p:extLst>
      <p:ext uri="{BB962C8B-B14F-4D97-AF65-F5344CB8AC3E}">
        <p14:creationId xmlns:p14="http://schemas.microsoft.com/office/powerpoint/2010/main" val="3120777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06569"/>
          </a:xfrm>
        </p:spPr>
        <p:txBody>
          <a:bodyPr/>
          <a:lstStyle/>
          <a:p>
            <a:r>
              <a:rPr lang="en-US"/>
              <a:t>Click to edit Master title style</a:t>
            </a:r>
          </a:p>
        </p:txBody>
      </p:sp>
      <p:sp>
        <p:nvSpPr>
          <p:cNvPr id="3" name="Content Placeholder 2"/>
          <p:cNvSpPr>
            <a:spLocks noGrp="1"/>
          </p:cNvSpPr>
          <p:nvPr>
            <p:ph idx="1"/>
          </p:nvPr>
        </p:nvSpPr>
        <p:spPr>
          <a:xfrm>
            <a:off x="628650" y="1600936"/>
            <a:ext cx="7886700" cy="4199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5882187"/>
            <a:ext cx="9144000" cy="270184"/>
          </a:xfrm>
          <a:prstGeom prst="rect">
            <a:avLst/>
          </a:prstGeom>
          <a:solidFill>
            <a:srgbClr val="38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userDrawn="1"/>
        </p:nvSpPr>
        <p:spPr>
          <a:xfrm>
            <a:off x="0" y="5800299"/>
            <a:ext cx="9144000" cy="95534"/>
          </a:xfrm>
          <a:prstGeom prst="rect">
            <a:avLst/>
          </a:prstGeom>
          <a:solidFill>
            <a:srgbClr val="92C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0" y="1276161"/>
            <a:ext cx="8515350" cy="95534"/>
          </a:xfrm>
          <a:prstGeom prst="rect">
            <a:avLst/>
          </a:prstGeom>
          <a:solidFill>
            <a:srgbClr val="92C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51494" y="6231122"/>
            <a:ext cx="2278207" cy="548369"/>
          </a:xfrm>
          <a:prstGeom prst="rect">
            <a:avLst/>
          </a:prstGeom>
        </p:spPr>
      </p:pic>
    </p:spTree>
    <p:extLst>
      <p:ext uri="{BB962C8B-B14F-4D97-AF65-F5344CB8AC3E}">
        <p14:creationId xmlns:p14="http://schemas.microsoft.com/office/powerpoint/2010/main" val="49552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7D56-CCED-4697-BDA7-3064E8718C48}" type="datetimeFigureOut">
              <a:rPr lang="en-GB" smtClean="0"/>
              <a:t>22/06/2020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8DF4D95-BD09-41F7-97F7-73BB57DC0349}" type="slidenum">
              <a:rPr lang="en-GB" smtClean="0"/>
              <a:t>‹#›</a:t>
            </a:fld>
            <a:endParaRPr lang="en-GB" dirty="0"/>
          </a:p>
        </p:txBody>
      </p:sp>
    </p:spTree>
    <p:extLst>
      <p:ext uri="{BB962C8B-B14F-4D97-AF65-F5344CB8AC3E}">
        <p14:creationId xmlns:p14="http://schemas.microsoft.com/office/powerpoint/2010/main" val="3642452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607D56-CCED-4697-BDA7-3064E8718C48}" type="datetimeFigureOut">
              <a:rPr lang="en-GB" smtClean="0"/>
              <a:t>22/06/2020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8DF4D95-BD09-41F7-97F7-73BB57DC0349}" type="slidenum">
              <a:rPr lang="en-GB" smtClean="0"/>
              <a:t>‹#›</a:t>
            </a:fld>
            <a:endParaRPr lang="en-GB" dirty="0"/>
          </a:p>
        </p:txBody>
      </p:sp>
    </p:spTree>
    <p:extLst>
      <p:ext uri="{BB962C8B-B14F-4D97-AF65-F5344CB8AC3E}">
        <p14:creationId xmlns:p14="http://schemas.microsoft.com/office/powerpoint/2010/main" val="160168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607D56-CCED-4697-BDA7-3064E8718C48}" type="datetimeFigureOut">
              <a:rPr lang="en-GB" smtClean="0"/>
              <a:t>22/06/2020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8DF4D95-BD09-41F7-97F7-73BB57DC0349}" type="slidenum">
              <a:rPr lang="en-GB" smtClean="0"/>
              <a:t>‹#›</a:t>
            </a:fld>
            <a:endParaRPr lang="en-GB" dirty="0"/>
          </a:p>
        </p:txBody>
      </p:sp>
    </p:spTree>
    <p:extLst>
      <p:ext uri="{BB962C8B-B14F-4D97-AF65-F5344CB8AC3E}">
        <p14:creationId xmlns:p14="http://schemas.microsoft.com/office/powerpoint/2010/main" val="2191827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607D56-CCED-4697-BDA7-3064E8718C48}" type="datetimeFigureOut">
              <a:rPr lang="en-GB" smtClean="0"/>
              <a:t>22/06/2020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8DF4D95-BD09-41F7-97F7-73BB57DC0349}" type="slidenum">
              <a:rPr lang="en-GB" smtClean="0"/>
              <a:t>‹#›</a:t>
            </a:fld>
            <a:endParaRPr lang="en-GB" dirty="0"/>
          </a:p>
        </p:txBody>
      </p:sp>
    </p:spTree>
    <p:extLst>
      <p:ext uri="{BB962C8B-B14F-4D97-AF65-F5344CB8AC3E}">
        <p14:creationId xmlns:p14="http://schemas.microsoft.com/office/powerpoint/2010/main" val="3937119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07D56-CCED-4697-BDA7-3064E8718C48}" type="datetimeFigureOut">
              <a:rPr lang="en-GB" smtClean="0"/>
              <a:t>22/06/2020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8DF4D95-BD09-41F7-97F7-73BB57DC0349}" type="slidenum">
              <a:rPr lang="en-GB" smtClean="0"/>
              <a:t>‹#›</a:t>
            </a:fld>
            <a:endParaRPr lang="en-GB" dirty="0"/>
          </a:p>
        </p:txBody>
      </p:sp>
    </p:spTree>
    <p:extLst>
      <p:ext uri="{BB962C8B-B14F-4D97-AF65-F5344CB8AC3E}">
        <p14:creationId xmlns:p14="http://schemas.microsoft.com/office/powerpoint/2010/main" val="201826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7D56-CCED-4697-BDA7-3064E8718C48}" type="datetimeFigureOut">
              <a:rPr lang="en-GB" smtClean="0"/>
              <a:t>22/06/2020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8DF4D95-BD09-41F7-97F7-73BB57DC0349}" type="slidenum">
              <a:rPr lang="en-GB" smtClean="0"/>
              <a:t>‹#›</a:t>
            </a:fld>
            <a:endParaRPr lang="en-GB" dirty="0"/>
          </a:p>
        </p:txBody>
      </p:sp>
    </p:spTree>
    <p:extLst>
      <p:ext uri="{BB962C8B-B14F-4D97-AF65-F5344CB8AC3E}">
        <p14:creationId xmlns:p14="http://schemas.microsoft.com/office/powerpoint/2010/main" val="914554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7D56-CCED-4697-BDA7-3064E8718C48}" type="datetimeFigureOut">
              <a:rPr lang="en-GB" smtClean="0"/>
              <a:t>22/06/2020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8DF4D95-BD09-41F7-97F7-73BB57DC0349}" type="slidenum">
              <a:rPr lang="en-GB" smtClean="0"/>
              <a:t>‹#›</a:t>
            </a:fld>
            <a:endParaRPr lang="en-GB" dirty="0"/>
          </a:p>
        </p:txBody>
      </p:sp>
    </p:spTree>
    <p:extLst>
      <p:ext uri="{BB962C8B-B14F-4D97-AF65-F5344CB8AC3E}">
        <p14:creationId xmlns:p14="http://schemas.microsoft.com/office/powerpoint/2010/main" val="3001454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07D56-CCED-4697-BDA7-3064E8718C48}" type="datetimeFigureOut">
              <a:rPr lang="en-GB" smtClean="0"/>
              <a:t>22/06/2020</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DF4D95-BD09-41F7-97F7-73BB57DC0349}" type="slidenum">
              <a:rPr lang="en-GB" smtClean="0"/>
              <a:t>‹#›</a:t>
            </a:fld>
            <a:endParaRPr lang="en-GB" dirty="0"/>
          </a:p>
        </p:txBody>
      </p:sp>
    </p:spTree>
    <p:extLst>
      <p:ext uri="{BB962C8B-B14F-4D97-AF65-F5344CB8AC3E}">
        <p14:creationId xmlns:p14="http://schemas.microsoft.com/office/powerpoint/2010/main" val="21188438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home.pearsonvue.com/coronavirus-updat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hyperlink" Target="http://www.ucat.ac.uk/"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545910" y="4251277"/>
            <a:ext cx="7806520" cy="11553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6600" b="1" dirty="0"/>
              <a:t>UCAT 2020</a:t>
            </a:r>
          </a:p>
        </p:txBody>
      </p:sp>
      <p:sp>
        <p:nvSpPr>
          <p:cNvPr id="5" name="Subtitle 4"/>
          <p:cNvSpPr txBox="1">
            <a:spLocks/>
          </p:cNvSpPr>
          <p:nvPr/>
        </p:nvSpPr>
        <p:spPr>
          <a:xfrm>
            <a:off x="2601872" y="5305990"/>
            <a:ext cx="3651464" cy="518652"/>
          </a:xfrm>
          <a:prstGeom prst="rect">
            <a:avLst/>
          </a:prstGeom>
          <a:solidFill>
            <a:srgbClr val="AB163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3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smtClean="0">
                <a:solidFill>
                  <a:srgbClr val="FFFFFF"/>
                </a:solidFill>
                <a:ea typeface="+mn-lt"/>
                <a:cs typeface="+mn-lt"/>
              </a:rPr>
              <a:t>22 </a:t>
            </a:r>
            <a:r>
              <a:rPr lang="en-GB" dirty="0">
                <a:solidFill>
                  <a:srgbClr val="FFFFFF"/>
                </a:solidFill>
                <a:ea typeface="+mn-lt"/>
                <a:cs typeface="+mn-lt"/>
              </a:rPr>
              <a:t>June 2020 update</a:t>
            </a:r>
            <a:endParaRPr lang="en-GB" sz="2400" dirty="0">
              <a:solidFill>
                <a:srgbClr val="FFFFFF"/>
              </a:solidFill>
              <a:cs typeface="Calibri"/>
            </a:endParaRPr>
          </a:p>
        </p:txBody>
      </p:sp>
      <p:sp>
        <p:nvSpPr>
          <p:cNvPr id="7" name="Subtitle 4">
            <a:extLst>
              <a:ext uri="{FF2B5EF4-FFF2-40B4-BE49-F238E27FC236}">
                <a16:creationId xmlns:a16="http://schemas.microsoft.com/office/drawing/2014/main" id="{606490E9-80A0-4138-8DCB-6DCA58274B49}"/>
              </a:ext>
            </a:extLst>
          </p:cNvPr>
          <p:cNvSpPr txBox="1">
            <a:spLocks/>
          </p:cNvSpPr>
          <p:nvPr/>
        </p:nvSpPr>
        <p:spPr>
          <a:xfrm>
            <a:off x="2601872" y="5981725"/>
            <a:ext cx="3651465" cy="518652"/>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3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400" dirty="0" smtClean="0"/>
              <a:t>www.ucat.ac.uk</a:t>
            </a:r>
            <a:endParaRPr lang="en-GB" sz="2400" dirty="0">
              <a:cs typeface="Calibri"/>
            </a:endParaRPr>
          </a:p>
        </p:txBody>
      </p:sp>
    </p:spTree>
    <p:extLst>
      <p:ext uri="{BB962C8B-B14F-4D97-AF65-F5344CB8AC3E}">
        <p14:creationId xmlns:p14="http://schemas.microsoft.com/office/powerpoint/2010/main" val="2101740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Access Arrangements</a:t>
            </a:r>
          </a:p>
        </p:txBody>
      </p:sp>
      <p:sp>
        <p:nvSpPr>
          <p:cNvPr id="3" name="Content Placeholder 2"/>
          <p:cNvSpPr>
            <a:spLocks noGrp="1"/>
          </p:cNvSpPr>
          <p:nvPr>
            <p:ph idx="1"/>
          </p:nvPr>
        </p:nvSpPr>
        <p:spPr>
          <a:xfrm>
            <a:off x="562661" y="1600936"/>
            <a:ext cx="8064971" cy="4231828"/>
          </a:xfrm>
        </p:spPr>
        <p:txBody>
          <a:bodyPr vert="horz" lIns="91440" tIns="45720" rIns="91440" bIns="45720" rtlCol="0" anchor="t">
            <a:normAutofit lnSpcReduction="10000"/>
          </a:bodyPr>
          <a:lstStyle/>
          <a:p>
            <a:pPr>
              <a:spcBef>
                <a:spcPts val="0"/>
              </a:spcBef>
              <a:spcAft>
                <a:spcPts val="800"/>
              </a:spcAft>
            </a:pPr>
            <a:r>
              <a:rPr lang="en-US" sz="2400" dirty="0"/>
              <a:t>If you are entitled to extra time and/or rest breaks for public examinations based upon a medical diagnosis or report from a specialist teacher we offer a number of versions of the test which should meet your needs </a:t>
            </a:r>
            <a:r>
              <a:rPr lang="en-US" sz="2400" dirty="0">
                <a:solidFill>
                  <a:srgbClr val="3E767A"/>
                </a:solidFill>
              </a:rPr>
              <a:t>(UCATSEN = 25% extra time, 50% extra time, rest breaks)</a:t>
            </a:r>
          </a:p>
          <a:p>
            <a:pPr>
              <a:spcBef>
                <a:spcPts val="0"/>
              </a:spcBef>
              <a:spcAft>
                <a:spcPts val="800"/>
              </a:spcAft>
            </a:pPr>
            <a:r>
              <a:rPr lang="en-US" sz="2400" dirty="0"/>
              <a:t>Applications for </a:t>
            </a:r>
            <a:r>
              <a:rPr lang="en-US" sz="2400" dirty="0" smtClean="0"/>
              <a:t>access arrangements (with supporting evidence) must be </a:t>
            </a:r>
            <a:r>
              <a:rPr lang="en-US" sz="2400" dirty="0"/>
              <a:t>approved by </a:t>
            </a:r>
            <a:r>
              <a:rPr lang="en-US" sz="2400" dirty="0" smtClean="0"/>
              <a:t>the UCAT Office.</a:t>
            </a:r>
            <a:r>
              <a:rPr lang="en-US" sz="2400" dirty="0"/>
              <a:t> </a:t>
            </a:r>
            <a:endParaRPr lang="en-US" sz="2400" dirty="0">
              <a:cs typeface="Calibri"/>
            </a:endParaRPr>
          </a:p>
          <a:p>
            <a:pPr>
              <a:spcBef>
                <a:spcPts val="0"/>
              </a:spcBef>
              <a:spcAft>
                <a:spcPts val="800"/>
              </a:spcAft>
            </a:pPr>
            <a:r>
              <a:rPr lang="en-US" sz="2400" dirty="0"/>
              <a:t>Likely to relate to dyslexia, dyspraxia, etc. but may apply to a range of other medical conditions  </a:t>
            </a:r>
            <a:endParaRPr lang="en-US" sz="2400" dirty="0">
              <a:cs typeface="Calibri"/>
            </a:endParaRPr>
          </a:p>
          <a:p>
            <a:pPr>
              <a:spcBef>
                <a:spcPts val="0"/>
              </a:spcBef>
              <a:spcAft>
                <a:spcPts val="800"/>
              </a:spcAft>
            </a:pPr>
            <a:r>
              <a:rPr lang="en-US" sz="2400" dirty="0">
                <a:ea typeface="+mn-lt"/>
                <a:cs typeface="+mn-lt"/>
              </a:rPr>
              <a:t>The Access Arrangements section of our website details the different accommodations we can support in our Test Centres and in the UCAT Online.  Please check to see what is available.</a:t>
            </a:r>
          </a:p>
        </p:txBody>
      </p:sp>
    </p:spTree>
    <p:extLst>
      <p:ext uri="{BB962C8B-B14F-4D97-AF65-F5344CB8AC3E}">
        <p14:creationId xmlns:p14="http://schemas.microsoft.com/office/powerpoint/2010/main" val="13842540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in the Test?</a:t>
            </a:r>
          </a:p>
        </p:txBody>
      </p:sp>
      <p:graphicFrame>
        <p:nvGraphicFramePr>
          <p:cNvPr id="5" name="Content Placeholder 3"/>
          <p:cNvGraphicFramePr>
            <a:graphicFrameLocks/>
          </p:cNvGraphicFramePr>
          <p:nvPr>
            <p:extLst>
              <p:ext uri="{D42A27DB-BD31-4B8C-83A1-F6EECF244321}">
                <p14:modId xmlns:p14="http://schemas.microsoft.com/office/powerpoint/2010/main" val="1213906300"/>
              </p:ext>
            </p:extLst>
          </p:nvPr>
        </p:nvGraphicFramePr>
        <p:xfrm>
          <a:off x="628650" y="1508255"/>
          <a:ext cx="8043402" cy="4240881"/>
        </p:xfrm>
        <a:graphic>
          <a:graphicData uri="http://schemas.openxmlformats.org/drawingml/2006/table">
            <a:tbl>
              <a:tblPr bandRow="1">
                <a:tableStyleId>{5C22544A-7EE6-4342-B048-85BDC9FD1C3A}</a:tableStyleId>
              </a:tblPr>
              <a:tblGrid>
                <a:gridCol w="2786579">
                  <a:extLst>
                    <a:ext uri="{9D8B030D-6E8A-4147-A177-3AD203B41FA5}">
                      <a16:colId xmlns:a16="http://schemas.microsoft.com/office/drawing/2014/main" val="20000"/>
                    </a:ext>
                  </a:extLst>
                </a:gridCol>
                <a:gridCol w="5256823">
                  <a:extLst>
                    <a:ext uri="{9D8B030D-6E8A-4147-A177-3AD203B41FA5}">
                      <a16:colId xmlns:a16="http://schemas.microsoft.com/office/drawing/2014/main" val="20001"/>
                    </a:ext>
                  </a:extLst>
                </a:gridCol>
              </a:tblGrid>
              <a:tr h="618966">
                <a:tc>
                  <a:txBody>
                    <a:bodyPr/>
                    <a:lstStyle/>
                    <a:p>
                      <a:pPr>
                        <a:lnSpc>
                          <a:spcPts val="1350"/>
                        </a:lnSpc>
                        <a:spcAft>
                          <a:spcPts val="0"/>
                        </a:spcAft>
                      </a:pPr>
                      <a:r>
                        <a:rPr lang="en-US" sz="2000" b="1" dirty="0">
                          <a:solidFill>
                            <a:srgbClr val="3E767A"/>
                          </a:solidFill>
                        </a:rPr>
                        <a:t>Verbal reasoning</a:t>
                      </a:r>
                      <a:endParaRPr lang="en-GB" sz="2000" b="1" dirty="0">
                        <a:effectLst/>
                        <a:latin typeface="+mn-lt"/>
                        <a:ea typeface="Calibri" panose="020F0502020204030204" pitchFamily="34" charset="0"/>
                      </a:endParaRPr>
                    </a:p>
                  </a:txBody>
                  <a:tcPr marL="95250" marR="95250" marT="76200" marB="76200" anchor="ctr">
                    <a:lnL w="12700" cmpd="sng">
                      <a:noFill/>
                    </a:lnL>
                    <a:lnR w="12700" cmpd="sng">
                      <a:noFill/>
                    </a:lnR>
                    <a:lnT w="38100" cmpd="sng">
                      <a:noFill/>
                    </a:lnT>
                    <a:lnB w="9525" cap="flat" cmpd="sng" algn="ctr">
                      <a:solidFill>
                        <a:srgbClr val="3E767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ct val="100000"/>
                        </a:lnSpc>
                        <a:spcBef>
                          <a:spcPts val="300"/>
                        </a:spcBef>
                        <a:spcAft>
                          <a:spcPts val="300"/>
                        </a:spcAft>
                        <a:buFont typeface="Arial" panose="020B0604020202020204" pitchFamily="34" charset="0"/>
                        <a:buNone/>
                      </a:pPr>
                      <a:r>
                        <a:rPr lang="en-US" sz="1800" dirty="0">
                          <a:solidFill>
                            <a:srgbClr val="38364D"/>
                          </a:solidFill>
                        </a:rPr>
                        <a:t>Assesses the ability to critically evaluate information that is presented in a written form</a:t>
                      </a:r>
                      <a:endParaRPr lang="en-GB" sz="1800" dirty="0">
                        <a:solidFill>
                          <a:srgbClr val="38364D"/>
                        </a:solidFill>
                        <a:effectLst/>
                        <a:latin typeface="+mn-lt"/>
                        <a:ea typeface="Calibri" panose="020F0502020204030204" pitchFamily="34" charset="0"/>
                      </a:endParaRPr>
                    </a:p>
                  </a:txBody>
                  <a:tcPr marL="95250" marR="95250" marT="76200" marB="76200" anchor="ctr">
                    <a:lnL w="12700" cmpd="sng">
                      <a:noFill/>
                    </a:lnL>
                    <a:lnR w="12700" cmpd="sng">
                      <a:noFill/>
                    </a:lnR>
                    <a:lnT w="38100" cmpd="sng">
                      <a:noFill/>
                    </a:lnT>
                    <a:lnB w="9525" cap="flat" cmpd="sng" algn="ctr">
                      <a:solidFill>
                        <a:srgbClr val="3E76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6804">
                <a:tc>
                  <a:txBody>
                    <a:bodyPr/>
                    <a:lstStyle/>
                    <a:p>
                      <a:pPr>
                        <a:lnSpc>
                          <a:spcPts val="1350"/>
                        </a:lnSpc>
                        <a:spcAft>
                          <a:spcPts val="0"/>
                        </a:spcAft>
                      </a:pPr>
                      <a:r>
                        <a:rPr lang="en-US" sz="2000" b="1" dirty="0">
                          <a:solidFill>
                            <a:srgbClr val="3E767A"/>
                          </a:solidFill>
                        </a:rPr>
                        <a:t>Decision making </a:t>
                      </a:r>
                      <a:endParaRPr lang="en-GB" sz="2000" b="1" dirty="0">
                        <a:effectLst/>
                        <a:latin typeface="+mn-lt"/>
                        <a:ea typeface="Calibri" panose="020F0502020204030204" pitchFamily="34" charset="0"/>
                      </a:endParaRPr>
                    </a:p>
                  </a:txBody>
                  <a:tcPr marL="95250" marR="95250" marT="76200" marB="76200" anchor="ctr">
                    <a:lnL w="12700" cmpd="sng">
                      <a:noFill/>
                    </a:lnL>
                    <a:lnR w="12700" cmpd="sng">
                      <a:noFill/>
                    </a:lnR>
                    <a:lnT w="9525" cap="flat" cmpd="sng" algn="ctr">
                      <a:solidFill>
                        <a:srgbClr val="3E767A"/>
                      </a:solidFill>
                      <a:prstDash val="solid"/>
                      <a:round/>
                      <a:headEnd type="none" w="med" len="med"/>
                      <a:tailEnd type="none" w="med" len="med"/>
                    </a:lnT>
                    <a:lnB w="9525" cap="flat" cmpd="sng" algn="ctr">
                      <a:solidFill>
                        <a:srgbClr val="3E767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ct val="100000"/>
                        </a:lnSpc>
                        <a:spcBef>
                          <a:spcPts val="300"/>
                        </a:spcBef>
                        <a:spcAft>
                          <a:spcPts val="300"/>
                        </a:spcAft>
                        <a:buFont typeface="Arial" panose="020B0604020202020204" pitchFamily="34" charset="0"/>
                        <a:buNone/>
                      </a:pPr>
                      <a:r>
                        <a:rPr lang="en-US" sz="1800" dirty="0">
                          <a:solidFill>
                            <a:srgbClr val="38364D"/>
                          </a:solidFill>
                        </a:rPr>
                        <a:t>Assesses the ability to apply logic to reach a decision or conclusion, evaluate arguments &amp; </a:t>
                      </a:r>
                      <a:r>
                        <a:rPr lang="en-GB" sz="1800" dirty="0">
                          <a:solidFill>
                            <a:srgbClr val="38364D"/>
                          </a:solidFill>
                        </a:rPr>
                        <a:t>analyse</a:t>
                      </a:r>
                      <a:r>
                        <a:rPr lang="en-US" sz="1800" dirty="0">
                          <a:solidFill>
                            <a:srgbClr val="38364D"/>
                          </a:solidFill>
                        </a:rPr>
                        <a:t> statistical information</a:t>
                      </a:r>
                      <a:endParaRPr lang="en-GB" sz="1800" dirty="0">
                        <a:solidFill>
                          <a:srgbClr val="38364D"/>
                        </a:solidFill>
                        <a:effectLst/>
                        <a:latin typeface="+mn-lt"/>
                        <a:ea typeface="Calibri" panose="020F0502020204030204" pitchFamily="34" charset="0"/>
                      </a:endParaRPr>
                    </a:p>
                  </a:txBody>
                  <a:tcPr marL="95250" marR="95250" marT="76200" marB="76200" anchor="ctr">
                    <a:lnL w="12700" cmpd="sng">
                      <a:noFill/>
                    </a:lnL>
                    <a:lnR w="12700" cmpd="sng">
                      <a:noFill/>
                    </a:lnR>
                    <a:lnT w="9525" cap="flat" cmpd="sng" algn="ctr">
                      <a:solidFill>
                        <a:srgbClr val="3E767A"/>
                      </a:solidFill>
                      <a:prstDash val="solid"/>
                      <a:round/>
                      <a:headEnd type="none" w="med" len="med"/>
                      <a:tailEnd type="none" w="med" len="med"/>
                    </a:lnT>
                    <a:lnB w="9525" cap="flat" cmpd="sng" algn="ctr">
                      <a:solidFill>
                        <a:srgbClr val="3E76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88081">
                <a:tc>
                  <a:txBody>
                    <a:bodyPr/>
                    <a:lstStyle/>
                    <a:p>
                      <a:pPr>
                        <a:lnSpc>
                          <a:spcPts val="1350"/>
                        </a:lnSpc>
                        <a:spcAft>
                          <a:spcPts val="0"/>
                        </a:spcAft>
                      </a:pPr>
                      <a:r>
                        <a:rPr lang="en-US" sz="2000" b="1" dirty="0">
                          <a:solidFill>
                            <a:srgbClr val="3E767A"/>
                          </a:solidFill>
                        </a:rPr>
                        <a:t>Quantitative reasoning</a:t>
                      </a:r>
                      <a:endParaRPr lang="en-GB" sz="2000" b="1" dirty="0">
                        <a:effectLst/>
                        <a:latin typeface="+mn-lt"/>
                        <a:ea typeface="Calibri" panose="020F0502020204030204" pitchFamily="34" charset="0"/>
                      </a:endParaRPr>
                    </a:p>
                  </a:txBody>
                  <a:tcPr marL="95250" marR="95250" marT="76200" marB="76200" anchor="ctr">
                    <a:lnL w="12700" cmpd="sng">
                      <a:noFill/>
                    </a:lnL>
                    <a:lnR w="12700" cmpd="sng">
                      <a:noFill/>
                    </a:lnR>
                    <a:lnT w="9525" cap="flat" cmpd="sng" algn="ctr">
                      <a:solidFill>
                        <a:srgbClr val="3E767A"/>
                      </a:solidFill>
                      <a:prstDash val="solid"/>
                      <a:round/>
                      <a:headEnd type="none" w="med" len="med"/>
                      <a:tailEnd type="none" w="med" len="med"/>
                    </a:lnT>
                    <a:lnB w="9525" cap="flat" cmpd="sng" algn="ctr">
                      <a:solidFill>
                        <a:srgbClr val="3E767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ct val="100000"/>
                        </a:lnSpc>
                        <a:spcBef>
                          <a:spcPts val="300"/>
                        </a:spcBef>
                        <a:spcAft>
                          <a:spcPts val="300"/>
                        </a:spcAft>
                        <a:buFont typeface="Arial" panose="020B0604020202020204" pitchFamily="34" charset="0"/>
                        <a:buNone/>
                      </a:pPr>
                      <a:r>
                        <a:rPr lang="en-GB" sz="1800" dirty="0">
                          <a:solidFill>
                            <a:srgbClr val="38364D"/>
                          </a:solidFill>
                          <a:effectLst/>
                          <a:latin typeface="+mn-lt"/>
                          <a:ea typeface="Calibri" panose="020F0502020204030204" pitchFamily="34" charset="0"/>
                        </a:rPr>
                        <a:t>Assesses the ability to critically evaluate information presented in a numerical form</a:t>
                      </a:r>
                    </a:p>
                  </a:txBody>
                  <a:tcPr marL="95250" marR="95250" marT="76200" marB="76200" anchor="ctr">
                    <a:lnL w="12700" cmpd="sng">
                      <a:noFill/>
                    </a:lnL>
                    <a:lnR w="12700" cmpd="sng">
                      <a:noFill/>
                    </a:lnR>
                    <a:lnT w="9525" cap="flat" cmpd="sng" algn="ctr">
                      <a:solidFill>
                        <a:srgbClr val="3E767A"/>
                      </a:solidFill>
                      <a:prstDash val="solid"/>
                      <a:round/>
                      <a:headEnd type="none" w="med" len="med"/>
                      <a:tailEnd type="none" w="med" len="med"/>
                    </a:lnT>
                    <a:lnB w="9525" cap="flat" cmpd="sng" algn="ctr">
                      <a:solidFill>
                        <a:srgbClr val="3E76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76804">
                <a:tc>
                  <a:txBody>
                    <a:bodyPr/>
                    <a:lstStyle/>
                    <a:p>
                      <a:pPr>
                        <a:lnSpc>
                          <a:spcPts val="1350"/>
                        </a:lnSpc>
                        <a:spcAft>
                          <a:spcPts val="0"/>
                        </a:spcAft>
                      </a:pPr>
                      <a:r>
                        <a:rPr lang="en-US" sz="2000" b="1" dirty="0">
                          <a:solidFill>
                            <a:srgbClr val="3E767A"/>
                          </a:solidFill>
                        </a:rPr>
                        <a:t>Abstract reasoning</a:t>
                      </a:r>
                      <a:endParaRPr lang="en-GB" sz="2000" b="1" dirty="0">
                        <a:effectLst/>
                        <a:latin typeface="+mn-lt"/>
                        <a:ea typeface="Calibri" panose="020F0502020204030204" pitchFamily="34" charset="0"/>
                      </a:endParaRPr>
                    </a:p>
                  </a:txBody>
                  <a:tcPr marL="95250" marR="95250" marT="76200" marB="76200" anchor="ctr">
                    <a:lnL w="12700" cmpd="sng">
                      <a:noFill/>
                    </a:lnL>
                    <a:lnR w="12700" cmpd="sng">
                      <a:noFill/>
                    </a:lnR>
                    <a:lnT w="9525" cap="flat" cmpd="sng" algn="ctr">
                      <a:solidFill>
                        <a:srgbClr val="3E767A"/>
                      </a:solidFill>
                      <a:prstDash val="solid"/>
                      <a:round/>
                      <a:headEnd type="none" w="med" len="med"/>
                      <a:tailEnd type="none" w="med" len="med"/>
                    </a:lnT>
                    <a:lnB w="9525" cap="flat" cmpd="sng" algn="ctr">
                      <a:solidFill>
                        <a:srgbClr val="3E767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ct val="100000"/>
                        </a:lnSpc>
                        <a:spcBef>
                          <a:spcPts val="300"/>
                        </a:spcBef>
                        <a:spcAft>
                          <a:spcPts val="300"/>
                        </a:spcAft>
                        <a:buFont typeface="Arial" panose="020B0604020202020204" pitchFamily="34" charset="0"/>
                        <a:buNone/>
                      </a:pPr>
                      <a:r>
                        <a:rPr lang="en-GB" sz="1800" dirty="0">
                          <a:solidFill>
                            <a:srgbClr val="38364D"/>
                          </a:solidFill>
                          <a:effectLst/>
                          <a:latin typeface="+mn-lt"/>
                          <a:ea typeface="Calibri" panose="020F0502020204030204" pitchFamily="34" charset="0"/>
                        </a:rPr>
                        <a:t>Assesses the use of convergent and divergent thinking to infer relationships from information </a:t>
                      </a:r>
                    </a:p>
                  </a:txBody>
                  <a:tcPr marL="95250" marR="95250" marT="76200" marB="76200" anchor="ctr">
                    <a:lnL w="12700" cmpd="sng">
                      <a:noFill/>
                    </a:lnL>
                    <a:lnR w="12700" cmpd="sng">
                      <a:noFill/>
                    </a:lnR>
                    <a:lnT w="9525" cap="flat" cmpd="sng" algn="ctr">
                      <a:solidFill>
                        <a:srgbClr val="3E767A"/>
                      </a:solidFill>
                      <a:prstDash val="solid"/>
                      <a:round/>
                      <a:headEnd type="none" w="med" len="med"/>
                      <a:tailEnd type="none" w="med" len="med"/>
                    </a:lnT>
                    <a:lnB w="9525" cap="flat" cmpd="sng" algn="ctr">
                      <a:solidFill>
                        <a:srgbClr val="3E76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18966">
                <a:tc>
                  <a:txBody>
                    <a:bodyPr/>
                    <a:lstStyle/>
                    <a:p>
                      <a:pPr>
                        <a:lnSpc>
                          <a:spcPts val="1350"/>
                        </a:lnSpc>
                        <a:spcAft>
                          <a:spcPts val="0"/>
                        </a:spcAft>
                      </a:pPr>
                      <a:r>
                        <a:rPr lang="en-US" sz="2000" b="1" dirty="0">
                          <a:solidFill>
                            <a:srgbClr val="3E767A"/>
                          </a:solidFill>
                        </a:rPr>
                        <a:t>Situational judgement</a:t>
                      </a:r>
                      <a:endParaRPr lang="en-GB" sz="2000" b="1" dirty="0">
                        <a:effectLst/>
                        <a:latin typeface="+mn-lt"/>
                        <a:ea typeface="Calibri" panose="020F0502020204030204" pitchFamily="34" charset="0"/>
                      </a:endParaRPr>
                    </a:p>
                  </a:txBody>
                  <a:tcPr marL="95250" marR="95250" marT="76200" marB="76200" anchor="ctr">
                    <a:lnL w="12700" cmpd="sng">
                      <a:noFill/>
                    </a:lnL>
                    <a:lnR w="12700" cmpd="sng">
                      <a:noFill/>
                    </a:lnR>
                    <a:lnT w="9525" cap="flat" cmpd="sng" algn="ctr">
                      <a:solidFill>
                        <a:srgbClr val="3E767A"/>
                      </a:solidFill>
                      <a:prstDash val="solid"/>
                      <a:round/>
                      <a:headEnd type="none" w="med" len="med"/>
                      <a:tailEnd type="none" w="med" len="med"/>
                    </a:lnT>
                    <a:lnB w="9525" cap="flat" cmpd="sng" algn="ctr">
                      <a:solidFill>
                        <a:srgbClr val="3E767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ct val="100000"/>
                        </a:lnSpc>
                        <a:spcBef>
                          <a:spcPts val="300"/>
                        </a:spcBef>
                        <a:spcAft>
                          <a:spcPts val="300"/>
                        </a:spcAft>
                        <a:buFont typeface="Arial" panose="020B0604020202020204" pitchFamily="34" charset="0"/>
                        <a:buNone/>
                      </a:pPr>
                      <a:r>
                        <a:rPr lang="en-GB" sz="1800" dirty="0">
                          <a:solidFill>
                            <a:srgbClr val="38364D"/>
                          </a:solidFill>
                          <a:effectLst/>
                          <a:latin typeface="+mn-lt"/>
                          <a:ea typeface="Calibri" panose="020F0502020204030204" pitchFamily="34" charset="0"/>
                        </a:rPr>
                        <a:t>Measures the capacity to understand real world situations and to identify critical factors &amp; appropriate behaviour in dealing with them</a:t>
                      </a:r>
                    </a:p>
                  </a:txBody>
                  <a:tcPr marL="95250" marR="95250" marT="76200" marB="76200" anchor="ctr">
                    <a:lnL w="12700" cmpd="sng">
                      <a:noFill/>
                    </a:lnL>
                    <a:lnR w="12700" cmpd="sng">
                      <a:noFill/>
                    </a:lnR>
                    <a:lnT w="9525" cap="flat" cmpd="sng" algn="ctr">
                      <a:solidFill>
                        <a:srgbClr val="3E767A"/>
                      </a:solidFill>
                      <a:prstDash val="solid"/>
                      <a:round/>
                      <a:headEnd type="none" w="med" len="med"/>
                      <a:tailEnd type="none" w="med" len="med"/>
                    </a:lnT>
                    <a:lnB w="9525" cap="flat" cmpd="sng" algn="ctr">
                      <a:solidFill>
                        <a:srgbClr val="3E76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37053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 Format (UCAT)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5596229"/>
              </p:ext>
            </p:extLst>
          </p:nvPr>
        </p:nvGraphicFramePr>
        <p:xfrm>
          <a:off x="774954" y="1850834"/>
          <a:ext cx="7416914" cy="3063257"/>
        </p:xfrm>
        <a:graphic>
          <a:graphicData uri="http://schemas.openxmlformats.org/drawingml/2006/table">
            <a:tbl>
              <a:tblPr firstRow="1" bandRow="1">
                <a:tableStyleId>{5C22544A-7EE6-4342-B048-85BDC9FD1C3A}</a:tableStyleId>
              </a:tblPr>
              <a:tblGrid>
                <a:gridCol w="3400439">
                  <a:extLst>
                    <a:ext uri="{9D8B030D-6E8A-4147-A177-3AD203B41FA5}">
                      <a16:colId xmlns:a16="http://schemas.microsoft.com/office/drawing/2014/main" val="20000"/>
                    </a:ext>
                  </a:extLst>
                </a:gridCol>
                <a:gridCol w="1663547">
                  <a:extLst>
                    <a:ext uri="{9D8B030D-6E8A-4147-A177-3AD203B41FA5}">
                      <a16:colId xmlns:a16="http://schemas.microsoft.com/office/drawing/2014/main" val="20001"/>
                    </a:ext>
                  </a:extLst>
                </a:gridCol>
                <a:gridCol w="2352928">
                  <a:extLst>
                    <a:ext uri="{9D8B030D-6E8A-4147-A177-3AD203B41FA5}">
                      <a16:colId xmlns:a16="http://schemas.microsoft.com/office/drawing/2014/main" val="20002"/>
                    </a:ext>
                  </a:extLst>
                </a:gridCol>
              </a:tblGrid>
              <a:tr h="838217">
                <a:tc>
                  <a:txBody>
                    <a:bodyPr/>
                    <a:lstStyle/>
                    <a:p>
                      <a:pPr>
                        <a:spcAft>
                          <a:spcPts val="0"/>
                        </a:spcAft>
                      </a:pPr>
                      <a:r>
                        <a:rPr lang="en-GB" sz="2000" b="0" dirty="0">
                          <a:ln>
                            <a:noFill/>
                          </a:ln>
                          <a:solidFill>
                            <a:schemeClr val="tx1"/>
                          </a:solidFill>
                          <a:effectLst/>
                        </a:rPr>
                        <a:t>Subtest</a:t>
                      </a:r>
                      <a:endParaRPr lang="en-GB" sz="2000" b="0" dirty="0">
                        <a:ln>
                          <a:noFill/>
                        </a:ln>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767A"/>
                      </a:solidFill>
                      <a:prstDash val="solid"/>
                      <a:round/>
                      <a:headEnd type="none" w="med" len="med"/>
                      <a:tailEnd type="none" w="med" len="med"/>
                    </a:lnB>
                    <a:lnTlToBr w="12700" cmpd="sng">
                      <a:noFill/>
                      <a:prstDash val="solid"/>
                    </a:lnTlToBr>
                    <a:lnBlToTr w="12700" cmpd="sng">
                      <a:noFill/>
                      <a:prstDash val="solid"/>
                    </a:lnBlToTr>
                    <a:solidFill>
                      <a:srgbClr val="92C4C8"/>
                    </a:solidFill>
                  </a:tcPr>
                </a:tc>
                <a:tc>
                  <a:txBody>
                    <a:bodyPr/>
                    <a:lstStyle/>
                    <a:p>
                      <a:pPr algn="ctr">
                        <a:spcAft>
                          <a:spcPts val="0"/>
                        </a:spcAft>
                      </a:pPr>
                      <a:r>
                        <a:rPr lang="en-GB" sz="2000" b="0" dirty="0">
                          <a:solidFill>
                            <a:schemeClr val="tx1"/>
                          </a:solidFill>
                          <a:effectLst/>
                        </a:rPr>
                        <a:t>Questions</a:t>
                      </a:r>
                      <a:endParaRPr lang="en-GB" sz="2000" b="0" dirty="0">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767A"/>
                      </a:solidFill>
                      <a:prstDash val="solid"/>
                      <a:round/>
                      <a:headEnd type="none" w="med" len="med"/>
                      <a:tailEnd type="none" w="med" len="med"/>
                    </a:lnB>
                    <a:lnTlToBr w="12700" cmpd="sng">
                      <a:noFill/>
                      <a:prstDash val="solid"/>
                    </a:lnTlToBr>
                    <a:lnBlToTr w="12700" cmpd="sng">
                      <a:noFill/>
                      <a:prstDash val="solid"/>
                    </a:lnBlToTr>
                    <a:solidFill>
                      <a:srgbClr val="92C4C8"/>
                    </a:solidFill>
                  </a:tcPr>
                </a:tc>
                <a:tc>
                  <a:txBody>
                    <a:bodyPr/>
                    <a:lstStyle/>
                    <a:p>
                      <a:pPr algn="ctr">
                        <a:spcBef>
                          <a:spcPts val="1200"/>
                        </a:spcBef>
                        <a:spcAft>
                          <a:spcPts val="300"/>
                        </a:spcAft>
                      </a:pPr>
                      <a:r>
                        <a:rPr lang="en-GB" sz="2000" b="0" dirty="0">
                          <a:solidFill>
                            <a:schemeClr val="tx1"/>
                          </a:solidFill>
                          <a:effectLst/>
                        </a:rPr>
                        <a:t>Timing</a:t>
                      </a:r>
                    </a:p>
                    <a:p>
                      <a:pPr algn="ctr">
                        <a:spcAft>
                          <a:spcPts val="0"/>
                        </a:spcAft>
                      </a:pPr>
                      <a:r>
                        <a:rPr lang="en-GB" sz="1400" b="0" dirty="0">
                          <a:solidFill>
                            <a:schemeClr val="tx1"/>
                          </a:solidFill>
                          <a:effectLst/>
                        </a:rPr>
                        <a:t>(includes 1 min per subtest for instruction)</a:t>
                      </a:r>
                      <a:endParaRPr lang="en-GB" sz="1400" b="0" dirty="0">
                        <a:solidFill>
                          <a:schemeClr val="tx1"/>
                        </a:solidFill>
                        <a:effectLst/>
                        <a:latin typeface="Calibri"/>
                        <a:ea typeface="Calibri"/>
                        <a:cs typeface="Times New Roman"/>
                      </a:endParaRPr>
                    </a:p>
                  </a:txBody>
                  <a:tcPr marL="51337" marR="51337" marT="8462"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767A"/>
                      </a:solidFill>
                      <a:prstDash val="solid"/>
                      <a:round/>
                      <a:headEnd type="none" w="med" len="med"/>
                      <a:tailEnd type="none" w="med" len="med"/>
                    </a:lnB>
                    <a:lnTlToBr w="12700" cmpd="sng">
                      <a:noFill/>
                      <a:prstDash val="solid"/>
                    </a:lnTlToBr>
                    <a:lnBlToTr w="12700" cmpd="sng">
                      <a:noFill/>
                      <a:prstDash val="solid"/>
                    </a:lnBlToTr>
                    <a:solidFill>
                      <a:srgbClr val="92C4C8"/>
                    </a:solidFill>
                  </a:tcPr>
                </a:tc>
                <a:extLst>
                  <a:ext uri="{0D108BD9-81ED-4DB2-BD59-A6C34878D82A}">
                    <a16:rowId xmlns:a16="http://schemas.microsoft.com/office/drawing/2014/main" val="10000"/>
                  </a:ext>
                </a:extLst>
              </a:tr>
              <a:tr h="370840">
                <a:tc>
                  <a:txBody>
                    <a:bodyPr/>
                    <a:lstStyle/>
                    <a:p>
                      <a:pPr>
                        <a:spcAft>
                          <a:spcPts val="0"/>
                        </a:spcAft>
                      </a:pPr>
                      <a:r>
                        <a:rPr lang="en-GB" sz="2000" b="0" dirty="0">
                          <a:ln>
                            <a:noFill/>
                          </a:ln>
                          <a:solidFill>
                            <a:schemeClr val="tx1"/>
                          </a:solidFill>
                          <a:effectLst/>
                        </a:rPr>
                        <a:t>Verbal Reasoning</a:t>
                      </a:r>
                      <a:endParaRPr lang="en-GB" sz="2000" b="0" dirty="0">
                        <a:ln>
                          <a:noFill/>
                        </a:ln>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3E767A"/>
                      </a:solidFill>
                      <a:prstDash val="solid"/>
                      <a:round/>
                      <a:headEnd type="none" w="med" len="med"/>
                      <a:tailEnd type="none" w="med" len="med"/>
                    </a:lnT>
                    <a:lnB w="9525" cap="flat" cmpd="sng" algn="ctr">
                      <a:solidFill>
                        <a:srgbClr val="3E767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b="0" dirty="0">
                          <a:solidFill>
                            <a:schemeClr val="tx1"/>
                          </a:solidFill>
                          <a:effectLst/>
                        </a:rPr>
                        <a:t>44</a:t>
                      </a:r>
                      <a:endParaRPr lang="en-GB" sz="1800" b="0" dirty="0">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3E767A"/>
                      </a:solidFill>
                      <a:prstDash val="solid"/>
                      <a:round/>
                      <a:headEnd type="none" w="med" len="med"/>
                      <a:tailEnd type="none" w="med" len="med"/>
                    </a:lnT>
                    <a:lnB w="9525" cap="flat" cmpd="sng" algn="ctr">
                      <a:solidFill>
                        <a:srgbClr val="3E767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solidFill>
                          <a:effectLst/>
                        </a:rPr>
                        <a:t>22 minutes</a:t>
                      </a:r>
                      <a:endParaRPr lang="en-GB" sz="1800" dirty="0">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3E767A"/>
                      </a:solidFill>
                      <a:prstDash val="solid"/>
                      <a:round/>
                      <a:headEnd type="none" w="med" len="med"/>
                      <a:tailEnd type="none" w="med" len="med"/>
                    </a:lnT>
                    <a:lnB w="9525" cap="flat" cmpd="sng" algn="ctr">
                      <a:solidFill>
                        <a:srgbClr val="3E76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spcAft>
                          <a:spcPts val="0"/>
                        </a:spcAft>
                      </a:pPr>
                      <a:r>
                        <a:rPr lang="en-GB" sz="2000" b="0" dirty="0">
                          <a:ln>
                            <a:noFill/>
                          </a:ln>
                          <a:solidFill>
                            <a:schemeClr val="tx1"/>
                          </a:solidFill>
                          <a:effectLst/>
                        </a:rPr>
                        <a:t>Decision Making</a:t>
                      </a:r>
                      <a:endParaRPr lang="en-GB" sz="2000" b="0" dirty="0">
                        <a:ln>
                          <a:noFill/>
                        </a:ln>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3E767A"/>
                      </a:solidFill>
                      <a:prstDash val="solid"/>
                      <a:round/>
                      <a:headEnd type="none" w="med" len="med"/>
                      <a:tailEnd type="none" w="med" len="med"/>
                    </a:lnT>
                    <a:lnB w="9525" cap="flat" cmpd="sng" algn="ctr">
                      <a:solidFill>
                        <a:srgbClr val="3E767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solidFill>
                          <a:effectLst/>
                        </a:rPr>
                        <a:t>29</a:t>
                      </a:r>
                      <a:endParaRPr lang="en-GB" sz="1800" dirty="0">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3E767A"/>
                      </a:solidFill>
                      <a:prstDash val="solid"/>
                      <a:round/>
                      <a:headEnd type="none" w="med" len="med"/>
                      <a:tailEnd type="none" w="med" len="med"/>
                    </a:lnT>
                    <a:lnB w="9525" cap="flat" cmpd="sng" algn="ctr">
                      <a:solidFill>
                        <a:srgbClr val="3E767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solidFill>
                          <a:effectLst/>
                        </a:rPr>
                        <a:t>32 minutes</a:t>
                      </a:r>
                      <a:endParaRPr lang="en-GB" sz="1800" dirty="0">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3E767A"/>
                      </a:solidFill>
                      <a:prstDash val="solid"/>
                      <a:round/>
                      <a:headEnd type="none" w="med" len="med"/>
                      <a:tailEnd type="none" w="med" len="med"/>
                    </a:lnT>
                    <a:lnB w="9525" cap="flat" cmpd="sng" algn="ctr">
                      <a:solidFill>
                        <a:srgbClr val="3E76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spcAft>
                          <a:spcPts val="0"/>
                        </a:spcAft>
                      </a:pPr>
                      <a:r>
                        <a:rPr lang="en-GB" sz="2000" b="0" dirty="0">
                          <a:ln>
                            <a:noFill/>
                          </a:ln>
                          <a:solidFill>
                            <a:schemeClr val="tx1"/>
                          </a:solidFill>
                          <a:effectLst/>
                        </a:rPr>
                        <a:t>Quantitative Reasoning</a:t>
                      </a:r>
                      <a:endParaRPr lang="en-GB" sz="2000" b="0" dirty="0">
                        <a:ln>
                          <a:noFill/>
                        </a:ln>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3E767A"/>
                      </a:solidFill>
                      <a:prstDash val="solid"/>
                      <a:round/>
                      <a:headEnd type="none" w="med" len="med"/>
                      <a:tailEnd type="none" w="med" len="med"/>
                    </a:lnT>
                    <a:lnB w="9525" cap="flat" cmpd="sng" algn="ctr">
                      <a:solidFill>
                        <a:srgbClr val="3E767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solidFill>
                          <a:effectLst/>
                        </a:rPr>
                        <a:t>36</a:t>
                      </a:r>
                      <a:endParaRPr lang="en-GB" sz="1800" dirty="0">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3E767A"/>
                      </a:solidFill>
                      <a:prstDash val="solid"/>
                      <a:round/>
                      <a:headEnd type="none" w="med" len="med"/>
                      <a:tailEnd type="none" w="med" len="med"/>
                    </a:lnT>
                    <a:lnB w="9525" cap="flat" cmpd="sng" algn="ctr">
                      <a:solidFill>
                        <a:srgbClr val="3E767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solidFill>
                          <a:effectLst/>
                        </a:rPr>
                        <a:t>25 minutes</a:t>
                      </a:r>
                      <a:endParaRPr lang="en-GB" sz="1800" dirty="0">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3E767A"/>
                      </a:solidFill>
                      <a:prstDash val="solid"/>
                      <a:round/>
                      <a:headEnd type="none" w="med" len="med"/>
                      <a:tailEnd type="none" w="med" len="med"/>
                    </a:lnT>
                    <a:lnB w="9525" cap="flat" cmpd="sng" algn="ctr">
                      <a:solidFill>
                        <a:srgbClr val="3E76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spcAft>
                          <a:spcPts val="0"/>
                        </a:spcAft>
                      </a:pPr>
                      <a:r>
                        <a:rPr lang="en-GB" sz="2000" b="0" dirty="0">
                          <a:ln>
                            <a:noFill/>
                          </a:ln>
                          <a:solidFill>
                            <a:schemeClr val="tx1"/>
                          </a:solidFill>
                          <a:effectLst/>
                        </a:rPr>
                        <a:t>Abstract Reasoning</a:t>
                      </a:r>
                      <a:endParaRPr lang="en-GB" sz="2000" b="0" dirty="0">
                        <a:ln>
                          <a:noFill/>
                        </a:ln>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3E767A"/>
                      </a:solidFill>
                      <a:prstDash val="solid"/>
                      <a:round/>
                      <a:headEnd type="none" w="med" len="med"/>
                      <a:tailEnd type="none" w="med" len="med"/>
                    </a:lnT>
                    <a:lnB w="9525" cap="flat" cmpd="sng" algn="ctr">
                      <a:solidFill>
                        <a:srgbClr val="3E767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solidFill>
                          <a:effectLst/>
                        </a:rPr>
                        <a:t>55</a:t>
                      </a:r>
                      <a:endParaRPr lang="en-GB" sz="1800" dirty="0">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3E767A"/>
                      </a:solidFill>
                      <a:prstDash val="solid"/>
                      <a:round/>
                      <a:headEnd type="none" w="med" len="med"/>
                      <a:tailEnd type="none" w="med" len="med"/>
                    </a:lnT>
                    <a:lnB w="9525" cap="flat" cmpd="sng" algn="ctr">
                      <a:solidFill>
                        <a:srgbClr val="3E767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solidFill>
                          <a:effectLst/>
                        </a:rPr>
                        <a:t>14 minutes</a:t>
                      </a:r>
                      <a:endParaRPr lang="en-GB" sz="1800" dirty="0">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3E767A"/>
                      </a:solidFill>
                      <a:prstDash val="solid"/>
                      <a:round/>
                      <a:headEnd type="none" w="med" len="med"/>
                      <a:tailEnd type="none" w="med" len="med"/>
                    </a:lnT>
                    <a:lnB w="9525" cap="flat" cmpd="sng" algn="ctr">
                      <a:solidFill>
                        <a:srgbClr val="3E76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a:spcAft>
                          <a:spcPts val="0"/>
                        </a:spcAft>
                      </a:pPr>
                      <a:r>
                        <a:rPr lang="en-GB" sz="2000" b="0" dirty="0">
                          <a:ln>
                            <a:noFill/>
                          </a:ln>
                          <a:solidFill>
                            <a:schemeClr val="tx1"/>
                          </a:solidFill>
                          <a:effectLst/>
                        </a:rPr>
                        <a:t>Situational Judgement</a:t>
                      </a:r>
                      <a:endParaRPr lang="en-GB" sz="2000" b="0" dirty="0">
                        <a:ln>
                          <a:noFill/>
                        </a:ln>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3E767A"/>
                      </a:solidFill>
                      <a:prstDash val="solid"/>
                      <a:round/>
                      <a:headEnd type="none" w="med" len="med"/>
                      <a:tailEnd type="none" w="med" len="med"/>
                    </a:lnT>
                    <a:lnB w="9525" cap="flat" cmpd="sng" algn="ctr">
                      <a:solidFill>
                        <a:srgbClr val="3E767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solidFill>
                          <a:effectLst/>
                        </a:rPr>
                        <a:t>69</a:t>
                      </a:r>
                      <a:endParaRPr lang="en-GB" sz="1800" dirty="0">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3E767A"/>
                      </a:solidFill>
                      <a:prstDash val="solid"/>
                      <a:round/>
                      <a:headEnd type="none" w="med" len="med"/>
                      <a:tailEnd type="none" w="med" len="med"/>
                    </a:lnT>
                    <a:lnB w="9525" cap="flat" cmpd="sng" algn="ctr">
                      <a:solidFill>
                        <a:srgbClr val="3E767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solidFill>
                          <a:effectLst/>
                        </a:rPr>
                        <a:t>27 minutes</a:t>
                      </a:r>
                      <a:endParaRPr lang="en-GB" sz="1800" dirty="0">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3E767A"/>
                      </a:solidFill>
                      <a:prstDash val="solid"/>
                      <a:round/>
                      <a:headEnd type="none" w="med" len="med"/>
                      <a:tailEnd type="none" w="med" len="med"/>
                    </a:lnT>
                    <a:lnB w="9525" cap="flat" cmpd="sng" algn="ctr">
                      <a:solidFill>
                        <a:srgbClr val="3E76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a:spcAft>
                          <a:spcPts val="0"/>
                        </a:spcAft>
                      </a:pPr>
                      <a:r>
                        <a:rPr lang="en-GB" sz="2000" b="0" dirty="0">
                          <a:ln>
                            <a:noFill/>
                          </a:ln>
                          <a:solidFill>
                            <a:schemeClr val="tx1"/>
                          </a:solidFill>
                          <a:effectLst/>
                        </a:rPr>
                        <a:t>Total time</a:t>
                      </a:r>
                      <a:endParaRPr lang="en-GB" sz="2000" b="0" dirty="0">
                        <a:ln>
                          <a:noFill/>
                        </a:ln>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3E767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C4C8"/>
                    </a:solidFill>
                  </a:tcPr>
                </a:tc>
                <a:tc>
                  <a:txBody>
                    <a:bodyPr/>
                    <a:lstStyle/>
                    <a:p>
                      <a:pPr algn="ctr">
                        <a:spcAft>
                          <a:spcPts val="0"/>
                        </a:spcAft>
                      </a:pPr>
                      <a:r>
                        <a:rPr lang="en-GB" sz="1800" dirty="0">
                          <a:solidFill>
                            <a:schemeClr val="tx1"/>
                          </a:solidFill>
                          <a:effectLst/>
                        </a:rPr>
                        <a:t> </a:t>
                      </a:r>
                      <a:endParaRPr lang="en-GB" sz="1800" dirty="0">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3E767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C4C8"/>
                    </a:solidFill>
                  </a:tcPr>
                </a:tc>
                <a:tc>
                  <a:txBody>
                    <a:bodyPr/>
                    <a:lstStyle/>
                    <a:p>
                      <a:pPr algn="ctr">
                        <a:spcAft>
                          <a:spcPts val="0"/>
                        </a:spcAft>
                      </a:pPr>
                      <a:r>
                        <a:rPr lang="en-GB" sz="1800" dirty="0">
                          <a:solidFill>
                            <a:schemeClr val="tx1"/>
                          </a:solidFill>
                          <a:effectLst/>
                        </a:rPr>
                        <a:t>120 minutes</a:t>
                      </a:r>
                      <a:endParaRPr lang="en-GB" sz="1800" dirty="0">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3E767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C4C8"/>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92723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Verbal Reasoning</a:t>
            </a:r>
          </a:p>
        </p:txBody>
      </p:sp>
      <p:sp>
        <p:nvSpPr>
          <p:cNvPr id="3" name="Content Placeholder 2"/>
          <p:cNvSpPr>
            <a:spLocks noGrp="1"/>
          </p:cNvSpPr>
          <p:nvPr>
            <p:ph idx="1"/>
          </p:nvPr>
        </p:nvSpPr>
        <p:spPr>
          <a:xfrm>
            <a:off x="628649" y="1682497"/>
            <a:ext cx="8144961" cy="4039878"/>
          </a:xfrm>
        </p:spPr>
        <p:txBody>
          <a:bodyPr>
            <a:normAutofit lnSpcReduction="10000"/>
          </a:bodyPr>
          <a:lstStyle/>
          <a:p>
            <a:r>
              <a:rPr lang="en-GB" sz="2400" dirty="0"/>
              <a:t>The test assesses your ability to read and think carefully about information presented in passages and to determine whether specific conclusions can be drawn from information presented.  You are not expected to use prior knowledge to answer the questions</a:t>
            </a:r>
          </a:p>
          <a:p>
            <a:r>
              <a:rPr lang="en-GB" sz="2400" dirty="0">
                <a:solidFill>
                  <a:srgbClr val="3E767A"/>
                </a:solidFill>
              </a:rPr>
              <a:t>21 minutes             44 questions            11 passages  </a:t>
            </a:r>
          </a:p>
          <a:p>
            <a:r>
              <a:rPr lang="en-GB" sz="2400" dirty="0"/>
              <a:t>Some questions assess critical reasoning skills, requiring candidates to make inferences and draw conclusions from information</a:t>
            </a:r>
          </a:p>
          <a:p>
            <a:r>
              <a:rPr lang="en-GB" sz="2400" dirty="0"/>
              <a:t>For other questions you decide whether the statement provided follows logically from the information in the passage</a:t>
            </a:r>
          </a:p>
        </p:txBody>
      </p:sp>
      <p:pic>
        <p:nvPicPr>
          <p:cNvPr id="1026" name="Picture 2" descr="Image result for free icons 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4438" y="3218212"/>
            <a:ext cx="436722" cy="4367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ree icons ques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6137" y="3218212"/>
            <a:ext cx="473747" cy="4737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free icons tex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7488" y="3184915"/>
            <a:ext cx="470019" cy="470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308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Verbal Reasoning</a:t>
            </a:r>
          </a:p>
        </p:txBody>
      </p:sp>
      <p:pic>
        <p:nvPicPr>
          <p:cNvPr id="5" name="Picture 4"/>
          <p:cNvPicPr>
            <a:picLocks noChangeAspect="1"/>
          </p:cNvPicPr>
          <p:nvPr/>
        </p:nvPicPr>
        <p:blipFill>
          <a:blip r:embed="rId2"/>
          <a:stretch>
            <a:fillRect/>
          </a:stretch>
        </p:blipFill>
        <p:spPr>
          <a:xfrm>
            <a:off x="0" y="1269913"/>
            <a:ext cx="9144000" cy="4733451"/>
          </a:xfrm>
          <a:prstGeom prst="rect">
            <a:avLst/>
          </a:prstGeom>
        </p:spPr>
      </p:pic>
    </p:spTree>
    <p:extLst>
      <p:ext uri="{BB962C8B-B14F-4D97-AF65-F5344CB8AC3E}">
        <p14:creationId xmlns:p14="http://schemas.microsoft.com/office/powerpoint/2010/main" val="1379426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Decision Making</a:t>
            </a:r>
          </a:p>
        </p:txBody>
      </p:sp>
      <p:sp>
        <p:nvSpPr>
          <p:cNvPr id="3" name="Content Placeholder 2"/>
          <p:cNvSpPr>
            <a:spLocks noGrp="1"/>
          </p:cNvSpPr>
          <p:nvPr>
            <p:ph idx="1"/>
          </p:nvPr>
        </p:nvSpPr>
        <p:spPr>
          <a:xfrm>
            <a:off x="628650" y="1482436"/>
            <a:ext cx="7886700" cy="4211781"/>
          </a:xfrm>
        </p:spPr>
        <p:txBody>
          <a:bodyPr>
            <a:noAutofit/>
          </a:bodyPr>
          <a:lstStyle/>
          <a:p>
            <a:pPr marL="285750" indent="-285750">
              <a:lnSpc>
                <a:spcPct val="100000"/>
              </a:lnSpc>
              <a:spcBef>
                <a:spcPts val="0"/>
              </a:spcBef>
              <a:spcAft>
                <a:spcPts val="1200"/>
              </a:spcAft>
            </a:pPr>
            <a:r>
              <a:rPr lang="en-GB" sz="2400" dirty="0"/>
              <a:t>This subtest assesses the ability to apply logic to reach a decision or conclusion, evaluate arguments and analyse statistical information</a:t>
            </a:r>
          </a:p>
          <a:p>
            <a:pPr marL="285750" indent="-285750">
              <a:lnSpc>
                <a:spcPct val="100000"/>
              </a:lnSpc>
              <a:spcBef>
                <a:spcPts val="0"/>
              </a:spcBef>
            </a:pPr>
            <a:r>
              <a:rPr lang="en-GB" sz="2400" dirty="0">
                <a:solidFill>
                  <a:srgbClr val="3E767A"/>
                </a:solidFill>
              </a:rPr>
              <a:t>31 minutes             29 questions             </a:t>
            </a:r>
          </a:p>
          <a:p>
            <a:pPr marL="0" indent="0">
              <a:lnSpc>
                <a:spcPct val="100000"/>
              </a:lnSpc>
              <a:spcBef>
                <a:spcPts val="0"/>
              </a:spcBef>
              <a:spcAft>
                <a:spcPts val="600"/>
              </a:spcAft>
              <a:buNone/>
            </a:pPr>
            <a:r>
              <a:rPr lang="en-GB" sz="2400" dirty="0">
                <a:solidFill>
                  <a:srgbClr val="3E767A"/>
                </a:solidFill>
              </a:rPr>
              <a:t>    associated with diagrams, text, charts or graphs</a:t>
            </a:r>
          </a:p>
          <a:p>
            <a:pPr marL="285750" indent="-285750">
              <a:lnSpc>
                <a:spcPct val="100000"/>
              </a:lnSpc>
              <a:spcBef>
                <a:spcPts val="600"/>
              </a:spcBef>
              <a:spcAft>
                <a:spcPts val="300"/>
              </a:spcAft>
            </a:pPr>
            <a:r>
              <a:rPr lang="en-GB" sz="2400" dirty="0"/>
              <a:t>There are a number of different question types including logical puzzles, syllogisms and Venn diagrams</a:t>
            </a:r>
          </a:p>
          <a:p>
            <a:pPr marL="285750" indent="-285750">
              <a:lnSpc>
                <a:spcPct val="100000"/>
              </a:lnSpc>
              <a:spcBef>
                <a:spcPts val="0"/>
              </a:spcBef>
            </a:pPr>
            <a:r>
              <a:rPr lang="en-GB" sz="2400" dirty="0"/>
              <a:t>All questions are standalone and do not share data</a:t>
            </a:r>
          </a:p>
          <a:p>
            <a:pPr marL="285750" indent="-285750">
              <a:lnSpc>
                <a:spcPct val="100000"/>
              </a:lnSpc>
              <a:spcBef>
                <a:spcPts val="0"/>
              </a:spcBef>
            </a:pPr>
            <a:r>
              <a:rPr lang="en-GB" sz="2400" dirty="0" smtClean="0"/>
              <a:t>You can make notes using a whiteboard / marker pen or the in-built scratchpad</a:t>
            </a:r>
            <a:endParaRPr lang="en-GB" sz="2400" dirty="0"/>
          </a:p>
        </p:txBody>
      </p:sp>
      <p:pic>
        <p:nvPicPr>
          <p:cNvPr id="4" name="Picture 2" descr="Image result for free icons 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0281" y="2635672"/>
            <a:ext cx="436722" cy="4367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free icons ques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3328" y="2710826"/>
            <a:ext cx="473747" cy="4737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free icons data"/>
          <p:cNvPicPr>
            <a:picLocks noChangeAspect="1" noChangeArrowheads="1"/>
          </p:cNvPicPr>
          <p:nvPr/>
        </p:nvPicPr>
        <p:blipFill rotWithShape="1">
          <a:blip r:embed="rId4">
            <a:extLst>
              <a:ext uri="{28A0092B-C50C-407E-A947-70E740481C1C}">
                <a14:useLocalDpi xmlns:a14="http://schemas.microsoft.com/office/drawing/2010/main" val="0"/>
              </a:ext>
            </a:extLst>
          </a:blip>
          <a:srcRect l="69013" t="418" r="19389" b="74373"/>
          <a:stretch/>
        </p:blipFill>
        <p:spPr bwMode="auto">
          <a:xfrm>
            <a:off x="6961595" y="2951784"/>
            <a:ext cx="706533" cy="806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08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Decision Making</a:t>
            </a:r>
          </a:p>
        </p:txBody>
      </p:sp>
      <p:pic>
        <p:nvPicPr>
          <p:cNvPr id="4" name="Content Placeholder 3"/>
          <p:cNvPicPr>
            <a:picLocks noGrp="1" noChangeAspect="1"/>
          </p:cNvPicPr>
          <p:nvPr>
            <p:ph idx="1"/>
          </p:nvPr>
        </p:nvPicPr>
        <p:blipFill>
          <a:blip r:embed="rId2"/>
          <a:stretch>
            <a:fillRect/>
          </a:stretch>
        </p:blipFill>
        <p:spPr>
          <a:xfrm>
            <a:off x="0" y="1249775"/>
            <a:ext cx="9144000" cy="4726360"/>
          </a:xfrm>
          <a:prstGeom prst="rect">
            <a:avLst/>
          </a:prstGeom>
        </p:spPr>
      </p:pic>
    </p:spTree>
    <p:extLst>
      <p:ext uri="{BB962C8B-B14F-4D97-AF65-F5344CB8AC3E}">
        <p14:creationId xmlns:p14="http://schemas.microsoft.com/office/powerpoint/2010/main" val="3908523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Quantitative Reasoning</a:t>
            </a:r>
          </a:p>
        </p:txBody>
      </p:sp>
      <p:sp>
        <p:nvSpPr>
          <p:cNvPr id="3" name="Content Placeholder 2"/>
          <p:cNvSpPr>
            <a:spLocks noGrp="1"/>
          </p:cNvSpPr>
          <p:nvPr>
            <p:ph idx="1"/>
          </p:nvPr>
        </p:nvSpPr>
        <p:spPr>
          <a:xfrm>
            <a:off x="628650" y="1633728"/>
            <a:ext cx="7886700" cy="4227531"/>
          </a:xfrm>
        </p:spPr>
        <p:txBody>
          <a:bodyPr>
            <a:normAutofit/>
          </a:bodyPr>
          <a:lstStyle/>
          <a:p>
            <a:pPr marL="285750" indent="-285750">
              <a:lnSpc>
                <a:spcPct val="100000"/>
              </a:lnSpc>
              <a:spcBef>
                <a:spcPts val="0"/>
              </a:spcBef>
              <a:spcAft>
                <a:spcPts val="1200"/>
              </a:spcAft>
            </a:pPr>
            <a:r>
              <a:rPr lang="en-GB" sz="2400" dirty="0"/>
              <a:t>The test assesses your ability to use numerical skills to solve problems</a:t>
            </a:r>
          </a:p>
          <a:p>
            <a:pPr marL="285750" indent="-285750">
              <a:lnSpc>
                <a:spcPct val="100000"/>
              </a:lnSpc>
              <a:spcBef>
                <a:spcPts val="0"/>
              </a:spcBef>
              <a:spcAft>
                <a:spcPts val="200"/>
              </a:spcAft>
            </a:pPr>
            <a:r>
              <a:rPr lang="en-GB" sz="2400" dirty="0">
                <a:solidFill>
                  <a:srgbClr val="3E767A"/>
                </a:solidFill>
              </a:rPr>
              <a:t>24 minutes            36 questions </a:t>
            </a:r>
          </a:p>
          <a:p>
            <a:pPr marL="0" indent="0">
              <a:lnSpc>
                <a:spcPct val="100000"/>
              </a:lnSpc>
              <a:spcBef>
                <a:spcPts val="0"/>
              </a:spcBef>
              <a:spcAft>
                <a:spcPts val="1200"/>
              </a:spcAft>
              <a:buNone/>
            </a:pPr>
            <a:r>
              <a:rPr lang="en-GB" sz="2400" dirty="0">
                <a:solidFill>
                  <a:srgbClr val="3E767A"/>
                </a:solidFill>
              </a:rPr>
              <a:t>    associated with tables, charts, and/or graphs</a:t>
            </a:r>
          </a:p>
          <a:p>
            <a:pPr marL="285750" indent="-285750">
              <a:lnSpc>
                <a:spcPct val="100000"/>
              </a:lnSpc>
              <a:spcBef>
                <a:spcPts val="0"/>
              </a:spcBef>
              <a:spcAft>
                <a:spcPts val="1200"/>
              </a:spcAft>
            </a:pPr>
            <a:r>
              <a:rPr lang="en-GB" sz="2400" dirty="0"/>
              <a:t>It assumes familiarity with numbers, e.g. ratios, percentages, averages, fractions, etc.</a:t>
            </a:r>
          </a:p>
          <a:p>
            <a:pPr marL="285750" indent="-285750">
              <a:lnSpc>
                <a:spcPct val="100000"/>
              </a:lnSpc>
              <a:spcBef>
                <a:spcPts val="0"/>
              </a:spcBef>
              <a:spcAft>
                <a:spcPts val="600"/>
              </a:spcAft>
            </a:pPr>
            <a:r>
              <a:rPr lang="en-GB" sz="2400" dirty="0"/>
              <a:t>A basic calculator is available for use in this </a:t>
            </a:r>
            <a:r>
              <a:rPr lang="en-GB" sz="2400" dirty="0" smtClean="0"/>
              <a:t>section</a:t>
            </a:r>
          </a:p>
          <a:p>
            <a:pPr marL="285750" indent="-285750">
              <a:lnSpc>
                <a:spcPct val="100000"/>
              </a:lnSpc>
              <a:spcBef>
                <a:spcPts val="0"/>
              </a:spcBef>
            </a:pPr>
            <a:r>
              <a:rPr lang="en-GB" sz="2400" dirty="0"/>
              <a:t>You can make notes using a whiteboard / </a:t>
            </a:r>
            <a:r>
              <a:rPr lang="en-GB" sz="2400" dirty="0" smtClean="0"/>
              <a:t>marker pen                      </a:t>
            </a:r>
            <a:r>
              <a:rPr lang="en-GB" sz="2400" dirty="0"/>
              <a:t>or the in-built </a:t>
            </a:r>
            <a:r>
              <a:rPr lang="en-GB" sz="2400" dirty="0" smtClean="0"/>
              <a:t>scratchpad</a:t>
            </a:r>
            <a:endParaRPr lang="en-GB" sz="2400" dirty="0"/>
          </a:p>
          <a:p>
            <a:pPr marL="0" indent="0">
              <a:buNone/>
            </a:pPr>
            <a:endParaRPr lang="en-GB" sz="2400" dirty="0"/>
          </a:p>
        </p:txBody>
      </p:sp>
      <p:pic>
        <p:nvPicPr>
          <p:cNvPr id="4" name="Picture 3" descr="http://www.ukcat.ac.uk/App_Media/uploads/pages/New%20Calc.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5885" y="3712988"/>
            <a:ext cx="1194908" cy="1782162"/>
          </a:xfrm>
          <a:prstGeom prst="rect">
            <a:avLst/>
          </a:prstGeom>
          <a:noFill/>
          <a:ln>
            <a:noFill/>
          </a:ln>
        </p:spPr>
      </p:pic>
      <p:pic>
        <p:nvPicPr>
          <p:cNvPr id="5" name="Picture 2" descr="Image result for free icons cl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941" y="2493815"/>
            <a:ext cx="436722" cy="4367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free icons questi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7390" y="2475302"/>
            <a:ext cx="473747" cy="4737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free icons tab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0868" y="2886191"/>
            <a:ext cx="460464" cy="46541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free icons pie chart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10371" y="2886192"/>
            <a:ext cx="495208" cy="49520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free icons graph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5885" y="2886190"/>
            <a:ext cx="504545" cy="465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242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Quantitative Reasoning</a:t>
            </a:r>
          </a:p>
        </p:txBody>
      </p:sp>
      <p:sp>
        <p:nvSpPr>
          <p:cNvPr id="3" name="Content Placeholder 2"/>
          <p:cNvSpPr>
            <a:spLocks noGrp="1"/>
          </p:cNvSpPr>
          <p:nvPr>
            <p:ph idx="1"/>
          </p:nvPr>
        </p:nvSpPr>
        <p:spPr>
          <a:xfrm>
            <a:off x="628650" y="1886585"/>
            <a:ext cx="7886700" cy="3974674"/>
          </a:xfrm>
        </p:spPr>
        <p:txBody>
          <a:bodyPr>
            <a:normAutofit/>
          </a:bodyPr>
          <a:lstStyle/>
          <a:p>
            <a:endParaRPr lang="en-GB" dirty="0"/>
          </a:p>
        </p:txBody>
      </p:sp>
      <p:pic>
        <p:nvPicPr>
          <p:cNvPr id="6" name="Picture 5"/>
          <p:cNvPicPr>
            <a:picLocks noChangeAspect="1"/>
          </p:cNvPicPr>
          <p:nvPr/>
        </p:nvPicPr>
        <p:blipFill>
          <a:blip r:embed="rId2"/>
          <a:stretch>
            <a:fillRect/>
          </a:stretch>
        </p:blipFill>
        <p:spPr>
          <a:xfrm>
            <a:off x="0" y="1229293"/>
            <a:ext cx="9144000" cy="4740790"/>
          </a:xfrm>
          <a:prstGeom prst="rect">
            <a:avLst/>
          </a:prstGeom>
        </p:spPr>
      </p:pic>
    </p:spTree>
    <p:extLst>
      <p:ext uri="{BB962C8B-B14F-4D97-AF65-F5344CB8AC3E}">
        <p14:creationId xmlns:p14="http://schemas.microsoft.com/office/powerpoint/2010/main" val="1301222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Abstract Reasoning</a:t>
            </a:r>
          </a:p>
        </p:txBody>
      </p:sp>
      <p:sp>
        <p:nvSpPr>
          <p:cNvPr id="3" name="Content Placeholder 2"/>
          <p:cNvSpPr>
            <a:spLocks noGrp="1"/>
          </p:cNvSpPr>
          <p:nvPr>
            <p:ph idx="1"/>
          </p:nvPr>
        </p:nvSpPr>
        <p:spPr>
          <a:xfrm>
            <a:off x="628650" y="1670304"/>
            <a:ext cx="7886700" cy="4190955"/>
          </a:xfrm>
        </p:spPr>
        <p:txBody>
          <a:bodyPr>
            <a:noAutofit/>
          </a:bodyPr>
          <a:lstStyle/>
          <a:p>
            <a:pPr>
              <a:lnSpc>
                <a:spcPct val="100000"/>
              </a:lnSpc>
            </a:pPr>
            <a:r>
              <a:rPr lang="en-GB" sz="2400" dirty="0"/>
              <a:t>The test assesses your ability to identify patterns amongst abstract shapes where irrelevant and distracting material may lead to incorrect conclusions</a:t>
            </a:r>
          </a:p>
          <a:p>
            <a:pPr>
              <a:lnSpc>
                <a:spcPct val="100000"/>
              </a:lnSpc>
            </a:pPr>
            <a:r>
              <a:rPr lang="en-GB" sz="2400" dirty="0"/>
              <a:t>The test therefore measures your ability to change track, critically evaluate and generate hypotheses and requires you to query judgements as you go along</a:t>
            </a:r>
          </a:p>
          <a:p>
            <a:pPr>
              <a:lnSpc>
                <a:spcPct val="100000"/>
              </a:lnSpc>
            </a:pPr>
            <a:r>
              <a:rPr lang="en-GB" sz="2400" dirty="0"/>
              <a:t>There are 4 different questions types in this test</a:t>
            </a:r>
          </a:p>
          <a:p>
            <a:pPr>
              <a:lnSpc>
                <a:spcPct val="100000"/>
              </a:lnSpc>
            </a:pPr>
            <a:r>
              <a:rPr lang="en-GB" sz="2400" dirty="0">
                <a:solidFill>
                  <a:srgbClr val="3E767A"/>
                </a:solidFill>
              </a:rPr>
              <a:t>13 minutes              55 questions        </a:t>
            </a:r>
          </a:p>
          <a:p>
            <a:pPr marL="0" indent="0">
              <a:lnSpc>
                <a:spcPct val="100000"/>
              </a:lnSpc>
              <a:spcBef>
                <a:spcPts val="300"/>
              </a:spcBef>
              <a:buNone/>
            </a:pPr>
            <a:r>
              <a:rPr lang="en-GB" sz="2400" dirty="0">
                <a:solidFill>
                  <a:srgbClr val="3E767A"/>
                </a:solidFill>
              </a:rPr>
              <a:t>    associated with numerous sets of shapes </a:t>
            </a:r>
          </a:p>
        </p:txBody>
      </p:sp>
      <p:pic>
        <p:nvPicPr>
          <p:cNvPr id="4" name="Picture 2" descr="Image result for free icons 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8814" y="4643249"/>
            <a:ext cx="436722" cy="4367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free icons ques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4822" y="4624736"/>
            <a:ext cx="473747" cy="47374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free icons abstract reason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3290" y="5020596"/>
            <a:ext cx="473747" cy="473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815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This presentation covers…</a:t>
            </a:r>
          </a:p>
        </p:txBody>
      </p:sp>
      <p:sp>
        <p:nvSpPr>
          <p:cNvPr id="3" name="Content Placeholder 2"/>
          <p:cNvSpPr>
            <a:spLocks noGrp="1"/>
          </p:cNvSpPr>
          <p:nvPr>
            <p:ph idx="1"/>
          </p:nvPr>
        </p:nvSpPr>
        <p:spPr>
          <a:xfrm>
            <a:off x="365760" y="1513775"/>
            <a:ext cx="8149590" cy="4300683"/>
          </a:xfrm>
        </p:spPr>
        <p:txBody>
          <a:bodyPr vert="horz" lIns="91440" tIns="45720" rIns="91440" bIns="45720" rtlCol="0" anchor="t">
            <a:normAutofit/>
          </a:bodyPr>
          <a:lstStyle/>
          <a:p>
            <a:r>
              <a:rPr lang="en-GB" sz="2400" dirty="0"/>
              <a:t>What is the University Clinical Aptitude Test (UCAT) and who uses it?</a:t>
            </a:r>
          </a:p>
          <a:p>
            <a:r>
              <a:rPr lang="en-GB" sz="2400" dirty="0"/>
              <a:t>The UCAT process for </a:t>
            </a:r>
            <a:r>
              <a:rPr lang="en-GB" sz="2400" dirty="0" smtClean="0"/>
              <a:t>2020… </a:t>
            </a:r>
          </a:p>
          <a:p>
            <a:pPr lvl="1"/>
            <a:r>
              <a:rPr lang="en-GB" dirty="0"/>
              <a:t>I</a:t>
            </a:r>
            <a:r>
              <a:rPr lang="en-GB" dirty="0" smtClean="0"/>
              <a:t>mportant changes – where you can sit the test</a:t>
            </a:r>
            <a:endParaRPr lang="en-GB" dirty="0">
              <a:cs typeface="Calibri"/>
            </a:endParaRPr>
          </a:p>
          <a:p>
            <a:pPr lvl="1">
              <a:spcBef>
                <a:spcPts val="600"/>
              </a:spcBef>
            </a:pPr>
            <a:r>
              <a:rPr lang="en-GB" dirty="0"/>
              <a:t>Key Dates, Registration and Booking</a:t>
            </a:r>
            <a:endParaRPr lang="en-GB" dirty="0">
              <a:cs typeface="Calibri"/>
            </a:endParaRPr>
          </a:p>
          <a:p>
            <a:pPr lvl="1">
              <a:spcBef>
                <a:spcPts val="600"/>
              </a:spcBef>
            </a:pPr>
            <a:r>
              <a:rPr lang="en-GB" dirty="0"/>
              <a:t>Costs and Bursaries</a:t>
            </a:r>
            <a:endParaRPr lang="en-GB" dirty="0">
              <a:cs typeface="Calibri"/>
            </a:endParaRPr>
          </a:p>
          <a:p>
            <a:pPr lvl="1">
              <a:spcBef>
                <a:spcPts val="600"/>
              </a:spcBef>
            </a:pPr>
            <a:r>
              <a:rPr lang="en-GB" dirty="0"/>
              <a:t>What’s in the test?</a:t>
            </a:r>
            <a:endParaRPr lang="en-GB" dirty="0">
              <a:cs typeface="Calibri"/>
            </a:endParaRPr>
          </a:p>
          <a:p>
            <a:pPr lvl="1">
              <a:spcBef>
                <a:spcPts val="600"/>
              </a:spcBef>
            </a:pPr>
            <a:r>
              <a:rPr lang="en-GB" dirty="0"/>
              <a:t>How should I prepare for the </a:t>
            </a:r>
            <a:r>
              <a:rPr lang="en-GB" dirty="0" smtClean="0"/>
              <a:t>test</a:t>
            </a:r>
            <a:r>
              <a:rPr lang="en-GB" dirty="0"/>
              <a:t>?</a:t>
            </a:r>
            <a:endParaRPr lang="en-GB" dirty="0">
              <a:cs typeface="Calibri"/>
            </a:endParaRPr>
          </a:p>
          <a:p>
            <a:pPr lvl="1">
              <a:spcBef>
                <a:spcPts val="600"/>
              </a:spcBef>
            </a:pPr>
            <a:r>
              <a:rPr lang="en-GB" dirty="0"/>
              <a:t>Taking the </a:t>
            </a:r>
            <a:r>
              <a:rPr lang="en-GB" dirty="0" smtClean="0"/>
              <a:t>test</a:t>
            </a:r>
            <a:r>
              <a:rPr lang="en-GB" dirty="0"/>
              <a:t>, Marking and Results</a:t>
            </a:r>
            <a:endParaRPr lang="en-GB" dirty="0">
              <a:cs typeface="Calibri"/>
            </a:endParaRPr>
          </a:p>
          <a:p>
            <a:r>
              <a:rPr lang="en-GB" sz="2400" dirty="0"/>
              <a:t>More information</a:t>
            </a:r>
            <a:endParaRPr lang="en-GB" sz="2400" dirty="0">
              <a:cs typeface="Calibri"/>
            </a:endParaRPr>
          </a:p>
          <a:p>
            <a:pPr marL="0" indent="0">
              <a:buNone/>
            </a:pPr>
            <a:endParaRPr lang="en-GB" dirty="0"/>
          </a:p>
        </p:txBody>
      </p:sp>
    </p:spTree>
    <p:extLst>
      <p:ext uri="{BB962C8B-B14F-4D97-AF65-F5344CB8AC3E}">
        <p14:creationId xmlns:p14="http://schemas.microsoft.com/office/powerpoint/2010/main" val="16820088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Abstract Reasoning</a:t>
            </a:r>
          </a:p>
        </p:txBody>
      </p:sp>
      <p:sp>
        <p:nvSpPr>
          <p:cNvPr id="3" name="Content Placeholder 2"/>
          <p:cNvSpPr>
            <a:spLocks noGrp="1"/>
          </p:cNvSpPr>
          <p:nvPr>
            <p:ph idx="1"/>
          </p:nvPr>
        </p:nvSpPr>
        <p:spPr>
          <a:xfrm>
            <a:off x="628650" y="1886585"/>
            <a:ext cx="7886700" cy="3974674"/>
          </a:xfrm>
        </p:spPr>
        <p:txBody>
          <a:bodyPr>
            <a:normAutofit/>
          </a:bodyPr>
          <a:lstStyle/>
          <a:p>
            <a:endParaRPr lang="en-GB" dirty="0"/>
          </a:p>
        </p:txBody>
      </p:sp>
      <p:pic>
        <p:nvPicPr>
          <p:cNvPr id="4" name="Picture 3"/>
          <p:cNvPicPr>
            <a:picLocks noChangeAspect="1"/>
          </p:cNvPicPr>
          <p:nvPr/>
        </p:nvPicPr>
        <p:blipFill>
          <a:blip r:embed="rId2"/>
          <a:stretch>
            <a:fillRect/>
          </a:stretch>
        </p:blipFill>
        <p:spPr>
          <a:xfrm>
            <a:off x="0" y="1225841"/>
            <a:ext cx="9144000" cy="4714761"/>
          </a:xfrm>
          <a:prstGeom prst="rect">
            <a:avLst/>
          </a:prstGeom>
        </p:spPr>
      </p:pic>
    </p:spTree>
    <p:extLst>
      <p:ext uri="{BB962C8B-B14F-4D97-AF65-F5344CB8AC3E}">
        <p14:creationId xmlns:p14="http://schemas.microsoft.com/office/powerpoint/2010/main" val="28567402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Situational Judgement</a:t>
            </a:r>
          </a:p>
        </p:txBody>
      </p:sp>
      <p:sp>
        <p:nvSpPr>
          <p:cNvPr id="3" name="Content Placeholder 2"/>
          <p:cNvSpPr>
            <a:spLocks noGrp="1"/>
          </p:cNvSpPr>
          <p:nvPr>
            <p:ph idx="1"/>
          </p:nvPr>
        </p:nvSpPr>
        <p:spPr>
          <a:xfrm>
            <a:off x="628650" y="1540707"/>
            <a:ext cx="7886700" cy="4264107"/>
          </a:xfrm>
        </p:spPr>
        <p:txBody>
          <a:bodyPr>
            <a:normAutofit/>
          </a:bodyPr>
          <a:lstStyle/>
          <a:p>
            <a:pPr marL="285750" indent="-285750">
              <a:lnSpc>
                <a:spcPts val="2800"/>
              </a:lnSpc>
              <a:spcBef>
                <a:spcPts val="0"/>
              </a:spcBef>
              <a:spcAft>
                <a:spcPts val="600"/>
              </a:spcAft>
            </a:pPr>
            <a:r>
              <a:rPr lang="en-GB" sz="2600" dirty="0"/>
              <a:t>The test measures your capacity to understand real world situations and to identify critical factors and appropriate behaviour in dealing with them</a:t>
            </a:r>
          </a:p>
          <a:p>
            <a:pPr marL="285750" indent="-285750">
              <a:lnSpc>
                <a:spcPts val="2800"/>
              </a:lnSpc>
              <a:spcBef>
                <a:spcPts val="0"/>
              </a:spcBef>
              <a:spcAft>
                <a:spcPts val="600"/>
              </a:spcAft>
            </a:pPr>
            <a:r>
              <a:rPr lang="en-GB" sz="2600" dirty="0"/>
              <a:t>It assesses the key traits of integrity, perspective taking and team involvement, resilience and adaptability</a:t>
            </a:r>
          </a:p>
          <a:p>
            <a:pPr marL="285750" indent="-285750">
              <a:lnSpc>
                <a:spcPts val="2800"/>
              </a:lnSpc>
              <a:spcBef>
                <a:spcPts val="0"/>
              </a:spcBef>
              <a:spcAft>
                <a:spcPts val="600"/>
              </a:spcAft>
            </a:pPr>
            <a:r>
              <a:rPr lang="en-GB" sz="2600" dirty="0"/>
              <a:t>SJTs are used widely in medical selection, including selection of Foundation Doctors, GPs and other medical specialties</a:t>
            </a:r>
          </a:p>
          <a:p>
            <a:pPr marL="285750" indent="-285750">
              <a:lnSpc>
                <a:spcPts val="3100"/>
              </a:lnSpc>
              <a:spcBef>
                <a:spcPts val="300"/>
              </a:spcBef>
              <a:spcAft>
                <a:spcPts val="300"/>
              </a:spcAft>
            </a:pPr>
            <a:r>
              <a:rPr lang="en-GB" sz="2600" dirty="0">
                <a:solidFill>
                  <a:srgbClr val="3E767A"/>
                </a:solidFill>
              </a:rPr>
              <a:t>26 minutes           69 questions           21 scenarios (consisting of between 2 and 6 responses)</a:t>
            </a:r>
          </a:p>
          <a:p>
            <a:endParaRPr lang="en-GB" dirty="0"/>
          </a:p>
        </p:txBody>
      </p:sp>
      <p:pic>
        <p:nvPicPr>
          <p:cNvPr id="4" name="Picture 2" descr="Image result for free icons 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3191" y="4655129"/>
            <a:ext cx="436722" cy="4367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free icons ques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6040" y="4655129"/>
            <a:ext cx="473747" cy="4737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free icons tex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6241" y="4609957"/>
            <a:ext cx="470019" cy="470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2447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Situational Judgement</a:t>
            </a:r>
          </a:p>
        </p:txBody>
      </p:sp>
      <p:sp>
        <p:nvSpPr>
          <p:cNvPr id="3" name="Content Placeholder 2"/>
          <p:cNvSpPr>
            <a:spLocks noGrp="1"/>
          </p:cNvSpPr>
          <p:nvPr>
            <p:ph idx="1"/>
          </p:nvPr>
        </p:nvSpPr>
        <p:spPr>
          <a:xfrm>
            <a:off x="628650" y="1886585"/>
            <a:ext cx="7886700" cy="3974674"/>
          </a:xfrm>
        </p:spPr>
        <p:txBody>
          <a:bodyPr>
            <a:normAutofit/>
          </a:bodyPr>
          <a:lstStyle/>
          <a:p>
            <a:endParaRPr lang="en-GB" dirty="0"/>
          </a:p>
        </p:txBody>
      </p:sp>
      <p:pic>
        <p:nvPicPr>
          <p:cNvPr id="4" name="Picture 3"/>
          <p:cNvPicPr>
            <a:picLocks noChangeAspect="1"/>
          </p:cNvPicPr>
          <p:nvPr/>
        </p:nvPicPr>
        <p:blipFill>
          <a:blip r:embed="rId2"/>
          <a:stretch>
            <a:fillRect/>
          </a:stretch>
        </p:blipFill>
        <p:spPr>
          <a:xfrm>
            <a:off x="0" y="1207852"/>
            <a:ext cx="9144000" cy="4759287"/>
          </a:xfrm>
          <a:prstGeom prst="rect">
            <a:avLst/>
          </a:prstGeom>
        </p:spPr>
      </p:pic>
    </p:spTree>
    <p:extLst>
      <p:ext uri="{BB962C8B-B14F-4D97-AF65-F5344CB8AC3E}">
        <p14:creationId xmlns:p14="http://schemas.microsoft.com/office/powerpoint/2010/main" val="3043592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should I prepare?</a:t>
            </a:r>
          </a:p>
        </p:txBody>
      </p:sp>
      <p:sp>
        <p:nvSpPr>
          <p:cNvPr id="3" name="Content Placeholder 2"/>
          <p:cNvSpPr>
            <a:spLocks noGrp="1"/>
          </p:cNvSpPr>
          <p:nvPr>
            <p:ph idx="1"/>
          </p:nvPr>
        </p:nvSpPr>
        <p:spPr>
          <a:xfrm>
            <a:off x="628650" y="1501317"/>
            <a:ext cx="7886700" cy="4357722"/>
          </a:xfrm>
        </p:spPr>
        <p:txBody>
          <a:bodyPr vert="horz" lIns="91440" tIns="45720" rIns="91440" bIns="45720" rtlCol="0" anchor="t">
            <a:normAutofit fontScale="92500" lnSpcReduction="10000"/>
          </a:bodyPr>
          <a:lstStyle/>
          <a:p>
            <a:pPr>
              <a:spcBef>
                <a:spcPts val="0"/>
              </a:spcBef>
              <a:spcAft>
                <a:spcPts val="800"/>
              </a:spcAft>
            </a:pPr>
            <a:r>
              <a:rPr lang="en-US" dirty="0"/>
              <a:t>Although it is a test of aptitude rather than academic knowledge, you should still allow time to prepare thoroughly for the UCAT</a:t>
            </a:r>
          </a:p>
          <a:p>
            <a:pPr>
              <a:spcBef>
                <a:spcPts val="0"/>
              </a:spcBef>
              <a:spcAft>
                <a:spcPts val="800"/>
              </a:spcAft>
            </a:pPr>
            <a:r>
              <a:rPr lang="en-US" dirty="0"/>
              <a:t>We recommend you spend around 25-30 hours preparing for the test</a:t>
            </a:r>
          </a:p>
          <a:p>
            <a:pPr>
              <a:spcBef>
                <a:spcPts val="0"/>
              </a:spcBef>
              <a:spcAft>
                <a:spcPts val="800"/>
              </a:spcAft>
            </a:pPr>
            <a:r>
              <a:rPr lang="en-US" dirty="0"/>
              <a:t>Start at least 4-6 weeks before your test date</a:t>
            </a:r>
            <a:endParaRPr lang="en-US" dirty="0">
              <a:cs typeface="Calibri"/>
            </a:endParaRPr>
          </a:p>
          <a:p>
            <a:pPr>
              <a:spcBef>
                <a:spcPts val="0"/>
              </a:spcBef>
              <a:spcAft>
                <a:spcPts val="800"/>
              </a:spcAft>
            </a:pPr>
            <a:r>
              <a:rPr lang="en-US" dirty="0"/>
              <a:t>Use the FREE resources available on the UCAT website (we have over 1,000 example questions)</a:t>
            </a:r>
          </a:p>
          <a:p>
            <a:r>
              <a:rPr lang="en-US" dirty="0">
                <a:cs typeface="Calibri" panose="020F0502020204030204"/>
              </a:rPr>
              <a:t>Use the official practice tests to familiarise yourself with the online calculator and scratchpad functionality</a:t>
            </a:r>
            <a:r>
              <a:rPr lang="en-US" dirty="0"/>
              <a:t>     </a:t>
            </a:r>
            <a:endParaRPr lang="en-GB" dirty="0">
              <a:cs typeface="Calibri"/>
            </a:endParaRPr>
          </a:p>
        </p:txBody>
      </p:sp>
    </p:spTree>
    <p:extLst>
      <p:ext uri="{BB962C8B-B14F-4D97-AF65-F5344CB8AC3E}">
        <p14:creationId xmlns:p14="http://schemas.microsoft.com/office/powerpoint/2010/main" val="4039159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3598" y="1605891"/>
            <a:ext cx="1703302" cy="3312370"/>
          </a:xfrm>
          <a:prstGeom prst="rect">
            <a:avLst/>
          </a:prstGeom>
        </p:spPr>
      </p:pic>
      <p:sp>
        <p:nvSpPr>
          <p:cNvPr id="2" name="Title 1"/>
          <p:cNvSpPr>
            <a:spLocks noGrp="1"/>
          </p:cNvSpPr>
          <p:nvPr>
            <p:ph type="title"/>
          </p:nvPr>
        </p:nvSpPr>
        <p:spPr/>
        <p:txBody>
          <a:bodyPr/>
          <a:lstStyle/>
          <a:p>
            <a:r>
              <a:rPr lang="en-GB" dirty="0"/>
              <a:t>Practice Tests and Resources</a:t>
            </a:r>
          </a:p>
        </p:txBody>
      </p:sp>
      <p:sp>
        <p:nvSpPr>
          <p:cNvPr id="11" name="Content Placeholder 2"/>
          <p:cNvSpPr txBox="1">
            <a:spLocks/>
          </p:cNvSpPr>
          <p:nvPr/>
        </p:nvSpPr>
        <p:spPr>
          <a:xfrm>
            <a:off x="1460667" y="1500197"/>
            <a:ext cx="7358969" cy="4283950"/>
          </a:xfrm>
          <a:prstGeom prst="rect">
            <a:avLst/>
          </a:prstGeom>
        </p:spPr>
        <p:txBody>
          <a:bodyPr vert="horz" lIns="91440" tIns="45720" rIns="91440" bIns="45720" numCol="2" spcCol="72000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GB" dirty="0"/>
              <a:t>Tour Tutorial</a:t>
            </a:r>
            <a:endParaRPr lang="en-US" dirty="0">
              <a:cs typeface="Calibri" panose="020F0502020204030204"/>
            </a:endParaRPr>
          </a:p>
          <a:p>
            <a:pPr marL="0" indent="0">
              <a:lnSpc>
                <a:spcPct val="150000"/>
              </a:lnSpc>
              <a:buNone/>
            </a:pPr>
            <a:r>
              <a:rPr lang="en-GB" dirty="0"/>
              <a:t>Question Tutorial</a:t>
            </a:r>
            <a:endParaRPr lang="en-GB" dirty="0">
              <a:cs typeface="Calibri" panose="020F0502020204030204"/>
            </a:endParaRPr>
          </a:p>
          <a:p>
            <a:pPr marL="0" indent="0">
              <a:lnSpc>
                <a:spcPct val="150000"/>
              </a:lnSpc>
              <a:buNone/>
            </a:pPr>
            <a:r>
              <a:rPr lang="en-GB" dirty="0"/>
              <a:t>Question Banks</a:t>
            </a:r>
            <a:endParaRPr lang="en-GB" dirty="0">
              <a:cs typeface="Calibri" panose="020F0502020204030204"/>
            </a:endParaRPr>
          </a:p>
          <a:p>
            <a:pPr marL="0" indent="0">
              <a:lnSpc>
                <a:spcPct val="150000"/>
              </a:lnSpc>
              <a:buNone/>
            </a:pPr>
            <a:r>
              <a:rPr lang="en-GB" dirty="0"/>
              <a:t>UCAT Official App</a:t>
            </a:r>
            <a:endParaRPr lang="en-GB" dirty="0">
              <a:cs typeface="Calibri" panose="020F0502020204030204"/>
            </a:endParaRPr>
          </a:p>
          <a:p>
            <a:pPr marL="0" indent="0">
              <a:lnSpc>
                <a:spcPct val="150000"/>
              </a:lnSpc>
              <a:buNone/>
            </a:pPr>
            <a:r>
              <a:rPr lang="en-GB" dirty="0"/>
              <a:t>Practice Tests</a:t>
            </a:r>
            <a:endParaRPr lang="en-GB" dirty="0">
              <a:cs typeface="Calibri" panose="020F0502020204030204"/>
            </a:endParaRPr>
          </a:p>
        </p:txBody>
      </p:sp>
      <p:pic>
        <p:nvPicPr>
          <p:cNvPr id="6" name="Picture 6" descr="A screen shot of a computer&#10;&#10;Description generated with high confidence">
            <a:extLst>
              <a:ext uri="{FF2B5EF4-FFF2-40B4-BE49-F238E27FC236}">
                <a16:creationId xmlns:a16="http://schemas.microsoft.com/office/drawing/2014/main" id="{80B7DC5F-54B8-4289-9E63-1535DD64066A}"/>
              </a:ext>
            </a:extLst>
          </p:cNvPr>
          <p:cNvPicPr>
            <a:picLocks noChangeAspect="1"/>
          </p:cNvPicPr>
          <p:nvPr/>
        </p:nvPicPr>
        <p:blipFill>
          <a:blip r:embed="rId4"/>
          <a:stretch>
            <a:fillRect/>
          </a:stretch>
        </p:blipFill>
        <p:spPr>
          <a:xfrm>
            <a:off x="720152" y="4052655"/>
            <a:ext cx="428064" cy="439055"/>
          </a:xfrm>
          <a:prstGeom prst="rect">
            <a:avLst/>
          </a:prstGeom>
        </p:spPr>
      </p:pic>
      <p:pic>
        <p:nvPicPr>
          <p:cNvPr id="9" name="Picture 9" descr="A picture containing hanging, computer&#10;&#10;Description generated with very high confidence">
            <a:extLst>
              <a:ext uri="{FF2B5EF4-FFF2-40B4-BE49-F238E27FC236}">
                <a16:creationId xmlns:a16="http://schemas.microsoft.com/office/drawing/2014/main" id="{3EBCF08D-7DA4-481A-AB2A-092E2D268365}"/>
              </a:ext>
            </a:extLst>
          </p:cNvPr>
          <p:cNvPicPr>
            <a:picLocks noChangeAspect="1"/>
          </p:cNvPicPr>
          <p:nvPr/>
        </p:nvPicPr>
        <p:blipFill>
          <a:blip r:embed="rId5"/>
          <a:stretch>
            <a:fillRect/>
          </a:stretch>
        </p:blipFill>
        <p:spPr>
          <a:xfrm>
            <a:off x="644393" y="4637634"/>
            <a:ext cx="570940" cy="570939"/>
          </a:xfrm>
          <a:prstGeom prst="rect">
            <a:avLst/>
          </a:prstGeom>
        </p:spPr>
      </p:pic>
      <p:pic>
        <p:nvPicPr>
          <p:cNvPr id="21" name="Picture 21" descr="A picture containing clock&#10;&#10;Description generated with very high confidence">
            <a:extLst>
              <a:ext uri="{FF2B5EF4-FFF2-40B4-BE49-F238E27FC236}">
                <a16:creationId xmlns:a16="http://schemas.microsoft.com/office/drawing/2014/main" id="{B2A53BDD-3DEF-4AD4-8183-F95C31C2C52B}"/>
              </a:ext>
            </a:extLst>
          </p:cNvPr>
          <p:cNvPicPr>
            <a:picLocks noChangeAspect="1"/>
          </p:cNvPicPr>
          <p:nvPr/>
        </p:nvPicPr>
        <p:blipFill>
          <a:blip r:embed="rId6"/>
          <a:stretch>
            <a:fillRect/>
          </a:stretch>
        </p:blipFill>
        <p:spPr>
          <a:xfrm>
            <a:off x="568291" y="2369332"/>
            <a:ext cx="735794" cy="702823"/>
          </a:xfrm>
          <a:prstGeom prst="rect">
            <a:avLst/>
          </a:prstGeom>
        </p:spPr>
      </p:pic>
      <p:pic>
        <p:nvPicPr>
          <p:cNvPr id="23" name="Picture 23" descr="A picture containing clock, room&#10;&#10;Description generated with very high confidence">
            <a:extLst>
              <a:ext uri="{FF2B5EF4-FFF2-40B4-BE49-F238E27FC236}">
                <a16:creationId xmlns:a16="http://schemas.microsoft.com/office/drawing/2014/main" id="{4060E7C2-77C8-44B1-92C0-157CC0346A00}"/>
              </a:ext>
            </a:extLst>
          </p:cNvPr>
          <p:cNvPicPr>
            <a:picLocks noChangeAspect="1"/>
          </p:cNvPicPr>
          <p:nvPr/>
        </p:nvPicPr>
        <p:blipFill>
          <a:blip r:embed="rId7"/>
          <a:stretch>
            <a:fillRect/>
          </a:stretch>
        </p:blipFill>
        <p:spPr>
          <a:xfrm>
            <a:off x="566632" y="1497357"/>
            <a:ext cx="735794" cy="735794"/>
          </a:xfrm>
          <a:prstGeom prst="rect">
            <a:avLst/>
          </a:prstGeom>
        </p:spPr>
      </p:pic>
      <p:pic>
        <p:nvPicPr>
          <p:cNvPr id="7" name="Picture 9" descr="A close up of a sign&#10;&#10;Description generated with very high confidence">
            <a:extLst>
              <a:ext uri="{FF2B5EF4-FFF2-40B4-BE49-F238E27FC236}">
                <a16:creationId xmlns:a16="http://schemas.microsoft.com/office/drawing/2014/main" id="{29923CAF-6AB1-4171-9950-613AE0C85EEC}"/>
              </a:ext>
            </a:extLst>
          </p:cNvPr>
          <p:cNvPicPr>
            <a:picLocks noChangeAspect="1"/>
          </p:cNvPicPr>
          <p:nvPr/>
        </p:nvPicPr>
        <p:blipFill>
          <a:blip r:embed="rId8"/>
          <a:stretch>
            <a:fillRect/>
          </a:stretch>
        </p:blipFill>
        <p:spPr>
          <a:xfrm>
            <a:off x="655038" y="3211441"/>
            <a:ext cx="581929" cy="669853"/>
          </a:xfrm>
          <a:prstGeom prst="rect">
            <a:avLst/>
          </a:prstGeom>
        </p:spPr>
      </p:pic>
      <p:sp>
        <p:nvSpPr>
          <p:cNvPr id="4" name="Diagonal Stripe 3">
            <a:extLst>
              <a:ext uri="{FF2B5EF4-FFF2-40B4-BE49-F238E27FC236}">
                <a16:creationId xmlns:a16="http://schemas.microsoft.com/office/drawing/2014/main" id="{173EDDCA-FC1D-455B-B993-B616C0053CE1}"/>
              </a:ext>
            </a:extLst>
          </p:cNvPr>
          <p:cNvSpPr/>
          <p:nvPr/>
        </p:nvSpPr>
        <p:spPr>
          <a:xfrm rot="10800000">
            <a:off x="5555885" y="2371451"/>
            <a:ext cx="3608716" cy="3436187"/>
          </a:xfrm>
          <a:prstGeom prst="diagStripe">
            <a:avLst/>
          </a:prstGeom>
          <a:solidFill>
            <a:srgbClr val="AB1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cs typeface="Calibri"/>
            </a:endParaRPr>
          </a:p>
        </p:txBody>
      </p:sp>
      <p:sp>
        <p:nvSpPr>
          <p:cNvPr id="5" name="TextBox 4">
            <a:extLst>
              <a:ext uri="{FF2B5EF4-FFF2-40B4-BE49-F238E27FC236}">
                <a16:creationId xmlns:a16="http://schemas.microsoft.com/office/drawing/2014/main" id="{5E44CA38-C156-4FE4-B961-DA600BCE6AA3}"/>
              </a:ext>
            </a:extLst>
          </p:cNvPr>
          <p:cNvSpPr txBox="1"/>
          <p:nvPr/>
        </p:nvSpPr>
        <p:spPr>
          <a:xfrm rot="18960000">
            <a:off x="5729207" y="4197376"/>
            <a:ext cx="374961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solidFill>
                  <a:schemeClr val="bg1"/>
                </a:solidFill>
                <a:ea typeface="+mn-lt"/>
                <a:cs typeface="+mn-lt"/>
              </a:rPr>
              <a:t>Thousands of FREE </a:t>
            </a:r>
            <a:endParaRPr lang="en-US" sz="2400" dirty="0">
              <a:solidFill>
                <a:schemeClr val="bg1"/>
              </a:solidFill>
              <a:ea typeface="+mn-lt"/>
              <a:cs typeface="+mn-lt"/>
            </a:endParaRPr>
          </a:p>
          <a:p>
            <a:pPr algn="ctr"/>
            <a:r>
              <a:rPr lang="en-GB" sz="2400" dirty="0">
                <a:solidFill>
                  <a:schemeClr val="bg1"/>
                </a:solidFill>
                <a:ea typeface="+mn-lt"/>
                <a:cs typeface="+mn-lt"/>
              </a:rPr>
              <a:t>Practice Questions</a:t>
            </a:r>
            <a:endParaRPr lang="en-US" sz="2400" dirty="0">
              <a:solidFill>
                <a:schemeClr val="bg1"/>
              </a:solidFill>
              <a:ea typeface="+mn-lt"/>
              <a:cs typeface="+mn-lt"/>
            </a:endParaRPr>
          </a:p>
        </p:txBody>
      </p:sp>
    </p:spTree>
    <p:extLst>
      <p:ext uri="{BB962C8B-B14F-4D97-AF65-F5344CB8AC3E}">
        <p14:creationId xmlns:p14="http://schemas.microsoft.com/office/powerpoint/2010/main" val="3136281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Commercial Preparation Materials</a:t>
            </a:r>
          </a:p>
        </p:txBody>
      </p:sp>
      <p:sp>
        <p:nvSpPr>
          <p:cNvPr id="3" name="Content Placeholder 2"/>
          <p:cNvSpPr>
            <a:spLocks noGrp="1"/>
          </p:cNvSpPr>
          <p:nvPr>
            <p:ph idx="1"/>
          </p:nvPr>
        </p:nvSpPr>
        <p:spPr>
          <a:xfrm>
            <a:off x="628650" y="1659467"/>
            <a:ext cx="7886700" cy="4041422"/>
          </a:xfrm>
        </p:spPr>
        <p:txBody>
          <a:bodyPr>
            <a:normAutofit fontScale="92500" lnSpcReduction="20000"/>
          </a:bodyPr>
          <a:lstStyle/>
          <a:p>
            <a:r>
              <a:rPr lang="en-GB" dirty="0"/>
              <a:t>Whilst there are many commercial companies offering coaching for the test, we do not work with any of these companies or endorse the use of their materials</a:t>
            </a:r>
          </a:p>
          <a:p>
            <a:r>
              <a:rPr lang="en-GB" dirty="0"/>
              <a:t>Taking advantage of these opportunities can cost a great deal of money </a:t>
            </a:r>
          </a:p>
          <a:p>
            <a:r>
              <a:rPr lang="en-GB" dirty="0"/>
              <a:t>We would advise you to be sceptical about claims they can help you do well in the test by coaching</a:t>
            </a:r>
          </a:p>
          <a:p>
            <a:r>
              <a:rPr lang="en-GB" dirty="0"/>
              <a:t>Their materials and scoring may not necessarily of the standard you will encounter in the UCAT </a:t>
            </a:r>
          </a:p>
          <a:p>
            <a:r>
              <a:rPr lang="en-GB" dirty="0"/>
              <a:t>This may distort your performance whilst practising and give you misleading indicators of your anticipated score</a:t>
            </a:r>
          </a:p>
          <a:p>
            <a:pPr marL="0" indent="0">
              <a:buNone/>
            </a:pPr>
            <a:endParaRPr lang="en-GB" dirty="0"/>
          </a:p>
        </p:txBody>
      </p:sp>
    </p:spTree>
    <p:extLst>
      <p:ext uri="{BB962C8B-B14F-4D97-AF65-F5344CB8AC3E}">
        <p14:creationId xmlns:p14="http://schemas.microsoft.com/office/powerpoint/2010/main" val="24886944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Tips &amp; Advice</a:t>
            </a:r>
          </a:p>
        </p:txBody>
      </p:sp>
      <p:sp>
        <p:nvSpPr>
          <p:cNvPr id="3" name="Content Placeholder 2"/>
          <p:cNvSpPr>
            <a:spLocks noGrp="1"/>
          </p:cNvSpPr>
          <p:nvPr>
            <p:ph idx="1"/>
          </p:nvPr>
        </p:nvSpPr>
        <p:spPr>
          <a:xfrm>
            <a:off x="628650" y="1659467"/>
            <a:ext cx="7781060" cy="4041422"/>
          </a:xfrm>
        </p:spPr>
        <p:txBody>
          <a:bodyPr>
            <a:normAutofit fontScale="92500" lnSpcReduction="10000"/>
          </a:bodyPr>
          <a:lstStyle/>
          <a:p>
            <a:r>
              <a:rPr lang="en-GB" dirty="0"/>
              <a:t>If you have not studied maths beyond GCSE level          (or recently), revisit and practice these skills (QR and DM subtests)</a:t>
            </a:r>
          </a:p>
          <a:p>
            <a:r>
              <a:rPr lang="en-GB" dirty="0"/>
              <a:t>Brush up on your mental maths (QR)</a:t>
            </a:r>
          </a:p>
          <a:p>
            <a:r>
              <a:rPr lang="en-GB" dirty="0"/>
              <a:t>Practice your speed reading skills (VR)</a:t>
            </a:r>
          </a:p>
          <a:p>
            <a:r>
              <a:rPr lang="en-GB" dirty="0"/>
              <a:t>Don’t be fazed by Abstract Reasoning, although this may be new you’ll soon start to recognise patterns (colour, shape, size, rotation, symmetry)</a:t>
            </a:r>
          </a:p>
          <a:p>
            <a:r>
              <a:rPr lang="en-GB" dirty="0"/>
              <a:t>Read the </a:t>
            </a:r>
            <a:r>
              <a:rPr lang="en-GB" b="1" dirty="0"/>
              <a:t>GMC Guidelines </a:t>
            </a:r>
            <a:r>
              <a:rPr lang="en-GB" dirty="0"/>
              <a:t>on Good Medical Practice if you are struggling with SJT</a:t>
            </a:r>
          </a:p>
        </p:txBody>
      </p:sp>
    </p:spTree>
    <p:extLst>
      <p:ext uri="{BB962C8B-B14F-4D97-AF65-F5344CB8AC3E}">
        <p14:creationId xmlns:p14="http://schemas.microsoft.com/office/powerpoint/2010/main" val="975866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Tips &amp; Advice</a:t>
            </a:r>
          </a:p>
        </p:txBody>
      </p:sp>
      <p:sp>
        <p:nvSpPr>
          <p:cNvPr id="3" name="Content Placeholder 2"/>
          <p:cNvSpPr>
            <a:spLocks noGrp="1"/>
          </p:cNvSpPr>
          <p:nvPr>
            <p:ph idx="1"/>
          </p:nvPr>
        </p:nvSpPr>
        <p:spPr>
          <a:xfrm>
            <a:off x="628650" y="1659467"/>
            <a:ext cx="7886700" cy="4041422"/>
          </a:xfrm>
        </p:spPr>
        <p:txBody>
          <a:bodyPr>
            <a:normAutofit/>
          </a:bodyPr>
          <a:lstStyle/>
          <a:p>
            <a:r>
              <a:rPr lang="en-GB" dirty="0"/>
              <a:t>Practise the test timings, try to answer all the questions, </a:t>
            </a:r>
            <a:r>
              <a:rPr lang="en-GB" dirty="0">
                <a:solidFill>
                  <a:srgbClr val="3E767A"/>
                </a:solidFill>
              </a:rPr>
              <a:t>don’t leave blanks </a:t>
            </a:r>
          </a:p>
          <a:p>
            <a:r>
              <a:rPr lang="en-GB" dirty="0"/>
              <a:t>Remember that no points are deducted for wrong answers so if you’re stuck use your </a:t>
            </a:r>
            <a:r>
              <a:rPr lang="en-GB" dirty="0">
                <a:solidFill>
                  <a:srgbClr val="3E767A"/>
                </a:solidFill>
              </a:rPr>
              <a:t>best guess</a:t>
            </a:r>
          </a:p>
          <a:p>
            <a:r>
              <a:rPr lang="en-GB" dirty="0"/>
              <a:t>Use the </a:t>
            </a:r>
            <a:r>
              <a:rPr lang="en-GB" dirty="0">
                <a:solidFill>
                  <a:srgbClr val="3E767A"/>
                </a:solidFill>
              </a:rPr>
              <a:t>Flag</a:t>
            </a:r>
            <a:r>
              <a:rPr lang="en-GB" dirty="0"/>
              <a:t> and </a:t>
            </a:r>
            <a:r>
              <a:rPr lang="en-GB" dirty="0">
                <a:solidFill>
                  <a:srgbClr val="3E767A"/>
                </a:solidFill>
              </a:rPr>
              <a:t>Review</a:t>
            </a:r>
            <a:r>
              <a:rPr lang="en-GB" dirty="0"/>
              <a:t> functions of the test effectively to manage your </a:t>
            </a:r>
            <a:r>
              <a:rPr lang="en-GB" dirty="0" smtClean="0"/>
              <a:t>time</a:t>
            </a:r>
          </a:p>
          <a:p>
            <a:r>
              <a:rPr lang="en-GB" dirty="0" smtClean="0"/>
              <a:t>Use the official practice tests towards the end of your preparation to see where you need to improve your speed / manage your time more effectively</a:t>
            </a:r>
            <a:endParaRPr lang="en-GB" dirty="0"/>
          </a:p>
        </p:txBody>
      </p:sp>
    </p:spTree>
    <p:extLst>
      <p:ext uri="{BB962C8B-B14F-4D97-AF65-F5344CB8AC3E}">
        <p14:creationId xmlns:p14="http://schemas.microsoft.com/office/powerpoint/2010/main" val="6628759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231756" cy="1006569"/>
          </a:xfrm>
        </p:spPr>
        <p:txBody>
          <a:bodyPr>
            <a:normAutofit/>
          </a:bodyPr>
          <a:lstStyle/>
          <a:p>
            <a:r>
              <a:rPr lang="en-GB" dirty="0"/>
              <a:t>Taking the Test at a Test Centre</a:t>
            </a:r>
            <a:endParaRPr lang="en-GB" dirty="0">
              <a:solidFill>
                <a:srgbClr val="C00000"/>
              </a:solidFill>
              <a:cs typeface="Calibri Light"/>
            </a:endParaRPr>
          </a:p>
        </p:txBody>
      </p:sp>
      <p:sp>
        <p:nvSpPr>
          <p:cNvPr id="3" name="Content Placeholder 2"/>
          <p:cNvSpPr>
            <a:spLocks noGrp="1"/>
          </p:cNvSpPr>
          <p:nvPr>
            <p:ph idx="1"/>
          </p:nvPr>
        </p:nvSpPr>
        <p:spPr>
          <a:xfrm>
            <a:off x="628651" y="1415053"/>
            <a:ext cx="8016586" cy="4602690"/>
          </a:xfrm>
        </p:spPr>
        <p:txBody>
          <a:bodyPr vert="horz" lIns="91440" tIns="45720" rIns="91440" bIns="45720" rtlCol="0" anchor="t">
            <a:normAutofit fontScale="85000" lnSpcReduction="20000"/>
          </a:bodyPr>
          <a:lstStyle/>
          <a:p>
            <a:pPr>
              <a:lnSpc>
                <a:spcPct val="100000"/>
              </a:lnSpc>
              <a:spcBef>
                <a:spcPts val="0"/>
              </a:spcBef>
              <a:spcAft>
                <a:spcPts val="800"/>
              </a:spcAft>
            </a:pPr>
            <a:r>
              <a:rPr lang="en-GB" dirty="0"/>
              <a:t>Arrive at the Test Centre at least 15 minutes before you are due to start.  If you are late you may not be allowed to test and will have to pay again</a:t>
            </a:r>
            <a:endParaRPr lang="en-GB" dirty="0">
              <a:cs typeface="Calibri"/>
            </a:endParaRPr>
          </a:p>
          <a:p>
            <a:pPr>
              <a:lnSpc>
                <a:spcPct val="100000"/>
              </a:lnSpc>
              <a:spcBef>
                <a:spcPts val="0"/>
              </a:spcBef>
              <a:spcAft>
                <a:spcPts val="800"/>
              </a:spcAft>
            </a:pPr>
            <a:r>
              <a:rPr lang="en-GB" dirty="0">
                <a:solidFill>
                  <a:srgbClr val="3E767A"/>
                </a:solidFill>
              </a:rPr>
              <a:t>Very important - make sure you take </a:t>
            </a:r>
            <a:r>
              <a:rPr lang="en-GB" dirty="0" smtClean="0">
                <a:solidFill>
                  <a:srgbClr val="3E767A"/>
                </a:solidFill>
              </a:rPr>
              <a:t>the correct </a:t>
            </a:r>
            <a:r>
              <a:rPr lang="en-GB" dirty="0">
                <a:solidFill>
                  <a:srgbClr val="3E767A"/>
                </a:solidFill>
              </a:rPr>
              <a:t>ID or you will not be allowed to sit the test!</a:t>
            </a:r>
            <a:endParaRPr lang="en-GB" dirty="0">
              <a:solidFill>
                <a:srgbClr val="3E767A"/>
              </a:solidFill>
              <a:cs typeface="Calibri"/>
            </a:endParaRPr>
          </a:p>
          <a:p>
            <a:pPr>
              <a:lnSpc>
                <a:spcPct val="100000"/>
              </a:lnSpc>
              <a:spcBef>
                <a:spcPts val="0"/>
              </a:spcBef>
              <a:spcAft>
                <a:spcPts val="800"/>
              </a:spcAft>
            </a:pPr>
            <a:r>
              <a:rPr lang="en-GB" dirty="0"/>
              <a:t>Other people will be testing in the same room as you so you can ask for ear plugs or headphones to limit disturbance – this is not like a school exam</a:t>
            </a:r>
            <a:endParaRPr lang="en-GB" dirty="0">
              <a:cs typeface="Calibri"/>
            </a:endParaRPr>
          </a:p>
          <a:p>
            <a:pPr>
              <a:lnSpc>
                <a:spcPct val="100000"/>
              </a:lnSpc>
              <a:spcBef>
                <a:spcPts val="0"/>
              </a:spcBef>
              <a:spcAft>
                <a:spcPts val="800"/>
              </a:spcAft>
            </a:pPr>
            <a:r>
              <a:rPr lang="en-GB" dirty="0">
                <a:cs typeface="Calibri"/>
              </a:rPr>
              <a:t>Due to </a:t>
            </a:r>
            <a:r>
              <a:rPr lang="en-GB" dirty="0" smtClean="0">
                <a:cs typeface="Calibri"/>
              </a:rPr>
              <a:t>COVID-19 </a:t>
            </a:r>
            <a:r>
              <a:rPr lang="en-GB" dirty="0" smtClean="0">
                <a:cs typeface="Calibri"/>
              </a:rPr>
              <a:t>additional measures </a:t>
            </a:r>
            <a:r>
              <a:rPr lang="en-GB" dirty="0" smtClean="0">
                <a:cs typeface="Calibri"/>
              </a:rPr>
              <a:t>will</a:t>
            </a:r>
            <a:r>
              <a:rPr lang="en-GB" dirty="0" smtClean="0">
                <a:ea typeface="+mn-lt"/>
                <a:cs typeface="+mn-lt"/>
              </a:rPr>
              <a:t> </a:t>
            </a:r>
            <a:r>
              <a:rPr lang="en-GB" dirty="0">
                <a:ea typeface="+mn-lt"/>
                <a:cs typeface="+mn-lt"/>
              </a:rPr>
              <a:t>be in place</a:t>
            </a:r>
            <a:r>
              <a:rPr lang="en-GB" dirty="0">
                <a:cs typeface="Calibri"/>
              </a:rPr>
              <a:t> - </a:t>
            </a:r>
            <a:r>
              <a:rPr lang="en-GB" dirty="0" smtClean="0">
                <a:cs typeface="Calibri"/>
              </a:rPr>
              <a:t>specific information is available on the </a:t>
            </a:r>
            <a:r>
              <a:rPr lang="en-GB" dirty="0" smtClean="0">
                <a:cs typeface="Calibri"/>
                <a:hlinkClick r:id="rId3"/>
              </a:rPr>
              <a:t>Pearson VUE website</a:t>
            </a:r>
            <a:r>
              <a:rPr lang="en-GB" dirty="0" smtClean="0">
                <a:cs typeface="Calibri"/>
              </a:rPr>
              <a:t> </a:t>
            </a:r>
            <a:r>
              <a:rPr lang="en-GB" dirty="0" smtClean="0">
                <a:solidFill>
                  <a:srgbClr val="3E767A"/>
                </a:solidFill>
                <a:cs typeface="Calibri"/>
              </a:rPr>
              <a:t>but</a:t>
            </a:r>
            <a:r>
              <a:rPr lang="en-GB" dirty="0" smtClean="0">
                <a:cs typeface="Calibri"/>
              </a:rPr>
              <a:t> </a:t>
            </a:r>
            <a:r>
              <a:rPr lang="en-GB" dirty="0">
                <a:solidFill>
                  <a:srgbClr val="3E767A"/>
                </a:solidFill>
              </a:rPr>
              <a:t>a Facemask </a:t>
            </a:r>
            <a:r>
              <a:rPr lang="en-GB" dirty="0" smtClean="0">
                <a:solidFill>
                  <a:srgbClr val="3E767A"/>
                </a:solidFill>
              </a:rPr>
              <a:t>is strongly recommended at UK test centres </a:t>
            </a:r>
            <a:endParaRPr lang="en-GB" dirty="0" smtClean="0">
              <a:cs typeface="Calibri"/>
            </a:endParaRPr>
          </a:p>
          <a:p>
            <a:pPr>
              <a:lnSpc>
                <a:spcPct val="100000"/>
              </a:lnSpc>
              <a:spcBef>
                <a:spcPts val="0"/>
              </a:spcBef>
              <a:spcAft>
                <a:spcPts val="800"/>
              </a:spcAft>
            </a:pPr>
            <a:r>
              <a:rPr lang="en-GB" dirty="0" smtClean="0"/>
              <a:t>If </a:t>
            </a:r>
            <a:r>
              <a:rPr lang="en-GB" dirty="0"/>
              <a:t>you experience any issues during your test you must notify the invigilator </a:t>
            </a:r>
            <a:r>
              <a:rPr lang="en-GB" dirty="0" smtClean="0"/>
              <a:t>immediately</a:t>
            </a:r>
            <a:endParaRPr lang="en-GB" dirty="0">
              <a:ea typeface="+mn-lt"/>
              <a:cs typeface="+mn-lt"/>
            </a:endParaRPr>
          </a:p>
        </p:txBody>
      </p:sp>
    </p:spTree>
    <p:extLst>
      <p:ext uri="{BB962C8B-B14F-4D97-AF65-F5344CB8AC3E}">
        <p14:creationId xmlns:p14="http://schemas.microsoft.com/office/powerpoint/2010/main" val="10383142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9065642" cy="1049700"/>
          </a:xfrm>
        </p:spPr>
        <p:txBody>
          <a:bodyPr>
            <a:normAutofit/>
          </a:bodyPr>
          <a:lstStyle/>
          <a:p>
            <a:r>
              <a:rPr lang="en-GB" dirty="0"/>
              <a:t>Taking the </a:t>
            </a:r>
            <a:r>
              <a:rPr lang="en-GB" dirty="0">
                <a:ea typeface="+mj-lt"/>
                <a:cs typeface="+mj-lt"/>
              </a:rPr>
              <a:t>UCAT Online </a:t>
            </a:r>
            <a:r>
              <a:rPr lang="en-GB" dirty="0"/>
              <a:t>at home</a:t>
            </a:r>
            <a:endParaRPr lang="en-GB" dirty="0">
              <a:solidFill>
                <a:srgbClr val="C00000"/>
              </a:solidFill>
              <a:cs typeface="Calibri Light"/>
            </a:endParaRPr>
          </a:p>
        </p:txBody>
      </p:sp>
      <p:sp>
        <p:nvSpPr>
          <p:cNvPr id="3" name="Content Placeholder 2"/>
          <p:cNvSpPr>
            <a:spLocks noGrp="1"/>
          </p:cNvSpPr>
          <p:nvPr>
            <p:ph idx="1"/>
          </p:nvPr>
        </p:nvSpPr>
        <p:spPr>
          <a:xfrm>
            <a:off x="628650" y="1414826"/>
            <a:ext cx="8073605" cy="4390229"/>
          </a:xfrm>
        </p:spPr>
        <p:txBody>
          <a:bodyPr vert="horz" lIns="91440" tIns="45720" rIns="91440" bIns="45720" rtlCol="0" anchor="t">
            <a:noAutofit/>
          </a:bodyPr>
          <a:lstStyle/>
          <a:p>
            <a:pPr>
              <a:lnSpc>
                <a:spcPct val="80000"/>
              </a:lnSpc>
              <a:spcBef>
                <a:spcPts val="0"/>
              </a:spcBef>
              <a:spcAft>
                <a:spcPts val="800"/>
              </a:spcAft>
            </a:pPr>
            <a:r>
              <a:rPr lang="en-GB" sz="2400" dirty="0" smtClean="0">
                <a:cs typeface="Calibri"/>
              </a:rPr>
              <a:t>Run a system </a:t>
            </a:r>
            <a:r>
              <a:rPr lang="en-GB" sz="2400" dirty="0">
                <a:cs typeface="Calibri"/>
              </a:rPr>
              <a:t>test before </a:t>
            </a:r>
            <a:r>
              <a:rPr lang="en-GB" sz="2400" dirty="0" smtClean="0">
                <a:cs typeface="Calibri"/>
              </a:rPr>
              <a:t>your test day to ensure </a:t>
            </a:r>
            <a:r>
              <a:rPr lang="en-GB" sz="2400" dirty="0">
                <a:cs typeface="Calibri"/>
              </a:rPr>
              <a:t>you </a:t>
            </a:r>
            <a:r>
              <a:rPr lang="en-GB" sz="2400" dirty="0" smtClean="0">
                <a:cs typeface="Calibri"/>
              </a:rPr>
              <a:t>can meet the technical </a:t>
            </a:r>
            <a:r>
              <a:rPr lang="en-GB" sz="2400" dirty="0" smtClean="0">
                <a:cs typeface="Calibri"/>
              </a:rPr>
              <a:t>requirements</a:t>
            </a:r>
          </a:p>
          <a:p>
            <a:pPr>
              <a:lnSpc>
                <a:spcPct val="80000"/>
              </a:lnSpc>
              <a:spcBef>
                <a:spcPts val="0"/>
              </a:spcBef>
              <a:spcAft>
                <a:spcPts val="800"/>
              </a:spcAft>
            </a:pPr>
            <a:r>
              <a:rPr lang="en-GB" sz="2400" dirty="0" smtClean="0">
                <a:cs typeface="Calibri"/>
              </a:rPr>
              <a:t>If you want to use a whiteboard / erasable marker to make notes during the test, you will need to obtain / borrow these</a:t>
            </a:r>
            <a:endParaRPr lang="en-GB" sz="2400" dirty="0">
              <a:cs typeface="Calibri"/>
            </a:endParaRPr>
          </a:p>
          <a:p>
            <a:pPr>
              <a:lnSpc>
                <a:spcPct val="80000"/>
              </a:lnSpc>
              <a:spcBef>
                <a:spcPts val="0"/>
              </a:spcBef>
              <a:spcAft>
                <a:spcPts val="800"/>
              </a:spcAft>
            </a:pPr>
            <a:r>
              <a:rPr lang="en-GB" sz="2400" dirty="0"/>
              <a:t>Allow 30 minutes </a:t>
            </a:r>
            <a:r>
              <a:rPr lang="en-GB" sz="2400" dirty="0" smtClean="0"/>
              <a:t>before your appointment to complete the check-in process</a:t>
            </a:r>
            <a:endParaRPr lang="en-GB" sz="2400" dirty="0">
              <a:cs typeface="Calibri"/>
            </a:endParaRPr>
          </a:p>
          <a:p>
            <a:pPr>
              <a:lnSpc>
                <a:spcPct val="80000"/>
              </a:lnSpc>
              <a:spcBef>
                <a:spcPts val="0"/>
              </a:spcBef>
              <a:spcAft>
                <a:spcPts val="800"/>
              </a:spcAft>
            </a:pPr>
            <a:r>
              <a:rPr lang="en-GB" sz="2400" dirty="0" smtClean="0">
                <a:solidFill>
                  <a:srgbClr val="3E767A"/>
                </a:solidFill>
              </a:rPr>
              <a:t>Ensure you </a:t>
            </a:r>
            <a:r>
              <a:rPr lang="en-GB" sz="2400" dirty="0">
                <a:solidFill>
                  <a:srgbClr val="3E767A"/>
                </a:solidFill>
              </a:rPr>
              <a:t>have the right </a:t>
            </a:r>
            <a:r>
              <a:rPr lang="en-GB" sz="2400" dirty="0" smtClean="0">
                <a:solidFill>
                  <a:srgbClr val="3E767A"/>
                </a:solidFill>
              </a:rPr>
              <a:t>photo ID and </a:t>
            </a:r>
            <a:r>
              <a:rPr lang="en-GB" sz="2400" dirty="0">
                <a:solidFill>
                  <a:srgbClr val="3E767A"/>
                </a:solidFill>
              </a:rPr>
              <a:t>if you are under 18 that a </a:t>
            </a:r>
            <a:r>
              <a:rPr lang="en-GB" sz="2400" dirty="0" smtClean="0">
                <a:solidFill>
                  <a:srgbClr val="3E767A"/>
                </a:solidFill>
              </a:rPr>
              <a:t>parent/guardian is </a:t>
            </a:r>
            <a:r>
              <a:rPr lang="en-GB" sz="2400" dirty="0">
                <a:solidFill>
                  <a:srgbClr val="3E767A"/>
                </a:solidFill>
              </a:rPr>
              <a:t>present during </a:t>
            </a:r>
            <a:r>
              <a:rPr lang="en-GB" sz="2400" dirty="0" smtClean="0">
                <a:solidFill>
                  <a:srgbClr val="3E767A"/>
                </a:solidFill>
              </a:rPr>
              <a:t>the check-in process with </a:t>
            </a:r>
            <a:r>
              <a:rPr lang="en-GB" sz="2400" dirty="0">
                <a:solidFill>
                  <a:srgbClr val="3E767A"/>
                </a:solidFill>
              </a:rPr>
              <a:t>their </a:t>
            </a:r>
            <a:r>
              <a:rPr lang="en-GB" sz="2400" dirty="0" smtClean="0">
                <a:solidFill>
                  <a:srgbClr val="3E767A"/>
                </a:solidFill>
              </a:rPr>
              <a:t>photo ID</a:t>
            </a:r>
            <a:endParaRPr lang="en-GB" sz="2400" dirty="0">
              <a:solidFill>
                <a:srgbClr val="3E767A"/>
              </a:solidFill>
              <a:cs typeface="Calibri"/>
            </a:endParaRPr>
          </a:p>
          <a:p>
            <a:pPr>
              <a:lnSpc>
                <a:spcPct val="80000"/>
              </a:lnSpc>
              <a:spcBef>
                <a:spcPts val="0"/>
              </a:spcBef>
              <a:spcAft>
                <a:spcPts val="800"/>
              </a:spcAft>
            </a:pPr>
            <a:r>
              <a:rPr lang="en-GB" sz="2400" dirty="0"/>
              <a:t>Make sure no one else enters the room during your test </a:t>
            </a:r>
            <a:endParaRPr lang="en-GB" sz="2400" dirty="0">
              <a:cs typeface="Calibri"/>
            </a:endParaRPr>
          </a:p>
          <a:p>
            <a:pPr>
              <a:lnSpc>
                <a:spcPct val="80000"/>
              </a:lnSpc>
              <a:spcBef>
                <a:spcPts val="300"/>
              </a:spcBef>
              <a:spcAft>
                <a:spcPts val="800"/>
              </a:spcAft>
            </a:pPr>
            <a:r>
              <a:rPr lang="en-GB" sz="2400" dirty="0"/>
              <a:t>If you experience any issues during your </a:t>
            </a:r>
            <a:r>
              <a:rPr lang="en-GB" sz="2400" dirty="0" smtClean="0"/>
              <a:t>test, </a:t>
            </a:r>
            <a:r>
              <a:rPr lang="en-GB" sz="2400" dirty="0"/>
              <a:t>notify the </a:t>
            </a:r>
            <a:r>
              <a:rPr lang="en-GB" sz="2400" dirty="0" smtClean="0"/>
              <a:t>Proctor</a:t>
            </a:r>
            <a:endParaRPr lang="en-GB" sz="2400" dirty="0">
              <a:cs typeface="Calibri"/>
            </a:endParaRPr>
          </a:p>
        </p:txBody>
      </p:sp>
    </p:spTree>
    <p:extLst>
      <p:ext uri="{BB962C8B-B14F-4D97-AF65-F5344CB8AC3E}">
        <p14:creationId xmlns:p14="http://schemas.microsoft.com/office/powerpoint/2010/main" val="1136102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UCAT?</a:t>
            </a:r>
          </a:p>
        </p:txBody>
      </p:sp>
      <p:sp>
        <p:nvSpPr>
          <p:cNvPr id="3" name="Content Placeholder 2"/>
          <p:cNvSpPr>
            <a:spLocks noGrp="1"/>
          </p:cNvSpPr>
          <p:nvPr>
            <p:ph idx="1"/>
          </p:nvPr>
        </p:nvSpPr>
        <p:spPr>
          <a:xfrm>
            <a:off x="386279" y="1371695"/>
            <a:ext cx="7886700" cy="4279971"/>
          </a:xfrm>
        </p:spPr>
        <p:txBody>
          <a:bodyPr vert="horz" lIns="91440" tIns="45720" rIns="91440" bIns="45720" rtlCol="0" anchor="t">
            <a:normAutofit fontScale="92500"/>
          </a:bodyPr>
          <a:lstStyle/>
          <a:p>
            <a:pPr>
              <a:lnSpc>
                <a:spcPct val="100000"/>
              </a:lnSpc>
            </a:pPr>
            <a:r>
              <a:rPr lang="en-GB" sz="2400" dirty="0"/>
              <a:t>Admissions test used in the selection process by a consortium of UK university medical and dental schools</a:t>
            </a:r>
          </a:p>
          <a:p>
            <a:pPr>
              <a:lnSpc>
                <a:spcPct val="100000"/>
              </a:lnSpc>
            </a:pPr>
            <a:r>
              <a:rPr lang="en-GB" sz="2400" dirty="0"/>
              <a:t>Introduced in 2006 by a consortium of universities to help assess other ‘skills and attitudes’ needed by future doctors and dentists for successful clinical practice</a:t>
            </a:r>
            <a:r>
              <a:rPr lang="en-US" sz="2400" dirty="0"/>
              <a:t> </a:t>
            </a:r>
            <a:endParaRPr lang="en-US" sz="2400" dirty="0">
              <a:cs typeface="Calibri"/>
            </a:endParaRPr>
          </a:p>
          <a:p>
            <a:r>
              <a:rPr lang="en-US" sz="2400" dirty="0"/>
              <a:t>No curriculum content; the test examines innate skills</a:t>
            </a:r>
            <a:endParaRPr lang="en-US" sz="2400" dirty="0">
              <a:cs typeface="Calibri"/>
            </a:endParaRPr>
          </a:p>
          <a:p>
            <a:pPr>
              <a:lnSpc>
                <a:spcPct val="100000"/>
              </a:lnSpc>
            </a:pPr>
            <a:r>
              <a:rPr lang="en-GB" sz="2400" dirty="0"/>
              <a:t>Helps universities make more informed choices from amongst the many highly-qualified applicants who apply for their medical and dental degree programmes</a:t>
            </a:r>
            <a:endParaRPr lang="en-GB" sz="2400" dirty="0">
              <a:cs typeface="Calibri"/>
            </a:endParaRPr>
          </a:p>
          <a:p>
            <a:pPr>
              <a:lnSpc>
                <a:spcPct val="100000"/>
              </a:lnSpc>
            </a:pPr>
            <a:r>
              <a:rPr lang="en-GB" sz="2400" dirty="0">
                <a:ea typeface="ＭＳ Ｐゴシック"/>
              </a:rPr>
              <a:t>Used in collaboration with other admissions processes: UCAS application, </a:t>
            </a:r>
            <a:r>
              <a:rPr lang="en-US" sz="2400" dirty="0"/>
              <a:t>academic qualifications, references, MMI / interviews</a:t>
            </a:r>
            <a:endParaRPr lang="en-GB" sz="2400" dirty="0">
              <a:ea typeface="ＭＳ Ｐゴシック" pitchFamily="34" charset="-128"/>
            </a:endParaRPr>
          </a:p>
        </p:txBody>
      </p:sp>
    </p:spTree>
    <p:extLst>
      <p:ext uri="{BB962C8B-B14F-4D97-AF65-F5344CB8AC3E}">
        <p14:creationId xmlns:p14="http://schemas.microsoft.com/office/powerpoint/2010/main" val="15740697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Marking</a:t>
            </a:r>
          </a:p>
        </p:txBody>
      </p:sp>
      <p:sp>
        <p:nvSpPr>
          <p:cNvPr id="3" name="Content Placeholder 2"/>
          <p:cNvSpPr>
            <a:spLocks noGrp="1"/>
          </p:cNvSpPr>
          <p:nvPr>
            <p:ph idx="1"/>
          </p:nvPr>
        </p:nvSpPr>
        <p:spPr>
          <a:xfrm>
            <a:off x="628650" y="1520042"/>
            <a:ext cx="7886700" cy="4191989"/>
          </a:xfrm>
        </p:spPr>
        <p:txBody>
          <a:bodyPr>
            <a:normAutofit fontScale="85000" lnSpcReduction="20000"/>
          </a:bodyPr>
          <a:lstStyle/>
          <a:p>
            <a:pPr>
              <a:spcAft>
                <a:spcPts val="300"/>
              </a:spcAft>
            </a:pPr>
            <a:r>
              <a:rPr lang="en-US" sz="2900" dirty="0"/>
              <a:t>Your UCAT result will comprise of:</a:t>
            </a:r>
          </a:p>
          <a:p>
            <a:pPr lvl="1">
              <a:spcAft>
                <a:spcPts val="300"/>
              </a:spcAft>
            </a:pPr>
            <a:r>
              <a:rPr lang="en-US" sz="2900" dirty="0">
                <a:solidFill>
                  <a:srgbClr val="3E767A"/>
                </a:solidFill>
              </a:rPr>
              <a:t>A score of between 1200 to 3600</a:t>
            </a:r>
          </a:p>
          <a:p>
            <a:pPr lvl="1"/>
            <a:r>
              <a:rPr lang="en-US" sz="2900" dirty="0">
                <a:solidFill>
                  <a:srgbClr val="3E767A"/>
                </a:solidFill>
              </a:rPr>
              <a:t>A banding for Situational Judgement</a:t>
            </a:r>
          </a:p>
          <a:p>
            <a:endParaRPr lang="en-US" sz="1200" dirty="0"/>
          </a:p>
          <a:p>
            <a:r>
              <a:rPr lang="en-US" sz="2900" dirty="0"/>
              <a:t>Verbal Reasoning 		–  300 to 900</a:t>
            </a:r>
          </a:p>
          <a:p>
            <a:r>
              <a:rPr lang="en-US" sz="2900" dirty="0"/>
              <a:t>Decision Making	 	–  300 to 900</a:t>
            </a:r>
          </a:p>
          <a:p>
            <a:r>
              <a:rPr lang="en-US" sz="2900" dirty="0"/>
              <a:t>Quantitative Reasoning	–  300 to 900</a:t>
            </a:r>
          </a:p>
          <a:p>
            <a:r>
              <a:rPr lang="en-US" sz="2900" dirty="0"/>
              <a:t>Abstract Reasoning		–  300 to 900</a:t>
            </a:r>
          </a:p>
          <a:p>
            <a:r>
              <a:rPr lang="en-US" sz="2900" dirty="0"/>
              <a:t>Situational Judgement	–  Band 1 to 4 (1 = highest)</a:t>
            </a:r>
          </a:p>
          <a:p>
            <a:endParaRPr lang="en-US" sz="1200" dirty="0"/>
          </a:p>
          <a:p>
            <a:pPr marL="0" indent="0">
              <a:buNone/>
            </a:pPr>
            <a:r>
              <a:rPr lang="en-US" sz="2900" dirty="0">
                <a:solidFill>
                  <a:srgbClr val="3E767A"/>
                </a:solidFill>
              </a:rPr>
              <a:t>Total mean average score in 2019 = 2483</a:t>
            </a:r>
          </a:p>
          <a:p>
            <a:endParaRPr lang="en-US" dirty="0"/>
          </a:p>
          <a:p>
            <a:pPr marL="0" indent="0">
              <a:buNone/>
            </a:pPr>
            <a:endParaRPr lang="en-GB" dirty="0"/>
          </a:p>
        </p:txBody>
      </p:sp>
    </p:spTree>
    <p:extLst>
      <p:ext uri="{BB962C8B-B14F-4D97-AF65-F5344CB8AC3E}">
        <p14:creationId xmlns:p14="http://schemas.microsoft.com/office/powerpoint/2010/main" val="23494982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Results</a:t>
            </a:r>
          </a:p>
        </p:txBody>
      </p:sp>
      <p:sp>
        <p:nvSpPr>
          <p:cNvPr id="3" name="Content Placeholder 2"/>
          <p:cNvSpPr>
            <a:spLocks noGrp="1"/>
          </p:cNvSpPr>
          <p:nvPr>
            <p:ph idx="1"/>
          </p:nvPr>
        </p:nvSpPr>
        <p:spPr>
          <a:xfrm>
            <a:off x="628650" y="1649138"/>
            <a:ext cx="7886700" cy="4017885"/>
          </a:xfrm>
        </p:spPr>
        <p:txBody>
          <a:bodyPr vert="horz" lIns="91440" tIns="45720" rIns="91440" bIns="45720" rtlCol="0" anchor="t">
            <a:normAutofit fontScale="92500" lnSpcReduction="10000"/>
          </a:bodyPr>
          <a:lstStyle/>
          <a:p>
            <a:r>
              <a:rPr lang="en-US" dirty="0"/>
              <a:t>Results are available on the day of your test </a:t>
            </a:r>
            <a:r>
              <a:rPr lang="en-US" dirty="0" smtClean="0"/>
              <a:t>(at a test centre), or within 24 hours via your PV account</a:t>
            </a:r>
            <a:endParaRPr lang="en-US" dirty="0"/>
          </a:p>
          <a:p>
            <a:r>
              <a:rPr lang="en-US" dirty="0"/>
              <a:t>Before you submit your UCAS application </a:t>
            </a:r>
            <a:r>
              <a:rPr lang="en-US" dirty="0">
                <a:solidFill>
                  <a:srgbClr val="3E767A"/>
                </a:solidFill>
              </a:rPr>
              <a:t>check how universities use the test </a:t>
            </a:r>
            <a:r>
              <a:rPr lang="en-US" dirty="0"/>
              <a:t>or you might be wasting an application</a:t>
            </a:r>
            <a:endParaRPr lang="en-US" dirty="0">
              <a:cs typeface="Calibri"/>
            </a:endParaRPr>
          </a:p>
          <a:p>
            <a:r>
              <a:rPr lang="en-US" dirty="0"/>
              <a:t>We liaise with UCAS to confirm your university choices and pass your results to your university choices directly in early November </a:t>
            </a:r>
            <a:endParaRPr lang="en-US" dirty="0">
              <a:cs typeface="Calibri"/>
            </a:endParaRPr>
          </a:p>
          <a:p>
            <a:r>
              <a:rPr lang="en-GB" dirty="0"/>
              <a:t>You do not need to </a:t>
            </a:r>
            <a:r>
              <a:rPr lang="en-GB" dirty="0" smtClean="0"/>
              <a:t>tell </a:t>
            </a:r>
            <a:r>
              <a:rPr lang="en-GB" dirty="0"/>
              <a:t>us your application choices or UCAS PID or pass your test result to your universities </a:t>
            </a:r>
            <a:r>
              <a:rPr lang="en-GB" dirty="0" smtClean="0"/>
              <a:t>yourself</a:t>
            </a:r>
            <a:endParaRPr lang="en-US" dirty="0">
              <a:cs typeface="Calibri"/>
            </a:endParaRPr>
          </a:p>
        </p:txBody>
      </p:sp>
    </p:spTree>
    <p:extLst>
      <p:ext uri="{BB962C8B-B14F-4D97-AF65-F5344CB8AC3E}">
        <p14:creationId xmlns:p14="http://schemas.microsoft.com/office/powerpoint/2010/main" val="25983742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More Information</a:t>
            </a:r>
          </a:p>
        </p:txBody>
      </p:sp>
      <p:sp>
        <p:nvSpPr>
          <p:cNvPr id="3" name="Content Placeholder 2"/>
          <p:cNvSpPr>
            <a:spLocks noGrp="1"/>
          </p:cNvSpPr>
          <p:nvPr>
            <p:ph idx="1"/>
          </p:nvPr>
        </p:nvSpPr>
        <p:spPr>
          <a:xfrm>
            <a:off x="623514" y="1407095"/>
            <a:ext cx="8073536" cy="4267142"/>
          </a:xfrm>
        </p:spPr>
        <p:txBody>
          <a:bodyPr vert="horz" lIns="91440" tIns="45720" rIns="91440" bIns="45720" rtlCol="0" anchor="t">
            <a:normAutofit/>
          </a:bodyPr>
          <a:lstStyle/>
          <a:p>
            <a:pPr>
              <a:spcAft>
                <a:spcPts val="1200"/>
              </a:spcAft>
            </a:pPr>
            <a:r>
              <a:rPr lang="en-US" dirty="0">
                <a:ea typeface="+mn-lt"/>
                <a:cs typeface="+mn-lt"/>
              </a:rPr>
              <a:t>Visit the UCAT website: </a:t>
            </a:r>
            <a:r>
              <a:rPr lang="en-US" dirty="0">
                <a:solidFill>
                  <a:srgbClr val="AB1638"/>
                </a:solidFill>
                <a:ea typeface="+mn-lt"/>
                <a:cs typeface="+mn-lt"/>
              </a:rPr>
              <a:t> </a:t>
            </a:r>
            <a:r>
              <a:rPr lang="en-US" b="1" dirty="0" smtClean="0">
                <a:solidFill>
                  <a:srgbClr val="AB1638"/>
                </a:solidFill>
                <a:ea typeface="+mn-lt"/>
                <a:cs typeface="+mn-lt"/>
                <a:hlinkClick r:id="rId2"/>
              </a:rPr>
              <a:t>ucat.ac.uk</a:t>
            </a:r>
            <a:endParaRPr lang="en-US" b="1" dirty="0">
              <a:solidFill>
                <a:srgbClr val="AB1638"/>
              </a:solidFill>
              <a:ea typeface="+mn-lt"/>
              <a:cs typeface="+mn-lt"/>
            </a:endParaRPr>
          </a:p>
          <a:p>
            <a:r>
              <a:rPr lang="en-US" dirty="0">
                <a:ea typeface="+mn-lt"/>
                <a:cs typeface="+mn-lt"/>
              </a:rPr>
              <a:t>Follow UCAT on social media to see extra FREE practice questions and </a:t>
            </a:r>
            <a:r>
              <a:rPr lang="en-US" dirty="0">
                <a:solidFill>
                  <a:srgbClr val="3E767A"/>
                </a:solidFill>
                <a:ea typeface="+mn-lt"/>
                <a:cs typeface="+mn-lt"/>
              </a:rPr>
              <a:t>important updates</a:t>
            </a:r>
            <a:r>
              <a:rPr lang="en-US" dirty="0">
                <a:ea typeface="+mn-lt"/>
                <a:cs typeface="+mn-lt"/>
              </a:rPr>
              <a:t> on any changes to 2020 testing</a:t>
            </a:r>
            <a:r>
              <a:rPr lang="en-US" dirty="0"/>
              <a:t> due</a:t>
            </a:r>
            <a:r>
              <a:rPr lang="en-US" dirty="0">
                <a:ea typeface="+mn-lt"/>
                <a:cs typeface="+mn-lt"/>
              </a:rPr>
              <a:t> to </a:t>
            </a:r>
            <a:r>
              <a:rPr lang="en-GB" dirty="0">
                <a:ea typeface="+mn-lt"/>
                <a:cs typeface="+mn-lt"/>
              </a:rPr>
              <a:t>COVID-19</a:t>
            </a:r>
            <a:endParaRPr lang="en-US" dirty="0">
              <a:ea typeface="+mn-lt"/>
              <a:cs typeface="+mn-lt"/>
            </a:endParaRPr>
          </a:p>
        </p:txBody>
      </p:sp>
      <p:sp>
        <p:nvSpPr>
          <p:cNvPr id="4" name="AutoShape 4" descr="Image result for vimeo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 name="TextBox 5"/>
          <p:cNvSpPr txBox="1"/>
          <p:nvPr/>
        </p:nvSpPr>
        <p:spPr>
          <a:xfrm>
            <a:off x="2655859" y="3785253"/>
            <a:ext cx="4665682" cy="671851"/>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195">
              <a:lnSpc>
                <a:spcPct val="150000"/>
              </a:lnSpc>
            </a:pPr>
            <a:r>
              <a:rPr lang="en-GB" dirty="0"/>
              <a:t>      </a:t>
            </a:r>
            <a:r>
              <a:rPr lang="en-GB" dirty="0">
                <a:solidFill>
                  <a:srgbClr val="000000"/>
                </a:solidFill>
              </a:rPr>
              <a:t>                           </a:t>
            </a:r>
            <a:r>
              <a:rPr lang="en-GB" sz="2800" b="1" dirty="0">
                <a:solidFill>
                  <a:srgbClr val="3E767A"/>
                </a:solidFill>
              </a:rPr>
              <a:t>@ucatofficial</a:t>
            </a:r>
            <a:endParaRPr lang="en-GB" sz="2800" b="1" noProof="1">
              <a:solidFill>
                <a:srgbClr val="3E767A"/>
              </a:solidFill>
              <a:cs typeface="Calibri"/>
            </a:endParaRPr>
          </a:p>
        </p:txBody>
      </p:sp>
      <p:grpSp>
        <p:nvGrpSpPr>
          <p:cNvPr id="9" name="Group 8"/>
          <p:cNvGrpSpPr/>
          <p:nvPr/>
        </p:nvGrpSpPr>
        <p:grpSpPr>
          <a:xfrm>
            <a:off x="2558541" y="3902397"/>
            <a:ext cx="1638283" cy="1122361"/>
            <a:chOff x="3382958" y="3725100"/>
            <a:chExt cx="2449838" cy="1619111"/>
          </a:xfrm>
        </p:grpSpPr>
        <p:pic>
          <p:nvPicPr>
            <p:cNvPr id="6150" name="Picture 6" descr="Image result for free icons monochrome instagr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2958" y="3759295"/>
              <a:ext cx="776655" cy="77665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free icons monochrome twit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4363" y="3798303"/>
              <a:ext cx="698638" cy="698638"/>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 result for free icons monochrome faceboo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7752" y="3725100"/>
              <a:ext cx="845044" cy="845044"/>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Image result for free icons monochrome vime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49649" y="4660211"/>
              <a:ext cx="684000" cy="684000"/>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Image result for free icons monochrome youtub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4345" y="4640804"/>
              <a:ext cx="703407" cy="703407"/>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5">
            <a:extLst>
              <a:ext uri="{FF2B5EF4-FFF2-40B4-BE49-F238E27FC236}">
                <a16:creationId xmlns:a16="http://schemas.microsoft.com/office/drawing/2014/main" id="{3DF7FC7D-9FC0-4AD3-B75D-EAC32A5F62D0}"/>
              </a:ext>
            </a:extLst>
          </p:cNvPr>
          <p:cNvSpPr txBox="1"/>
          <p:nvPr/>
        </p:nvSpPr>
        <p:spPr>
          <a:xfrm>
            <a:off x="3906689" y="4389102"/>
            <a:ext cx="3098550" cy="671851"/>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195">
              <a:lnSpc>
                <a:spcPct val="150000"/>
              </a:lnSpc>
            </a:pPr>
            <a:r>
              <a:rPr lang="en-GB" b="1" dirty="0"/>
              <a:t>         </a:t>
            </a:r>
            <a:r>
              <a:rPr lang="en-GB" sz="2800" b="1" noProof="1">
                <a:solidFill>
                  <a:srgbClr val="3E767A"/>
                </a:solidFill>
              </a:rPr>
              <a:t>OfficialUCAT</a:t>
            </a:r>
            <a:endParaRPr lang="en-GB" sz="2800" b="1" noProof="1">
              <a:solidFill>
                <a:srgbClr val="3E767A"/>
              </a:solidFill>
              <a:cs typeface="Calibri"/>
            </a:endParaRPr>
          </a:p>
        </p:txBody>
      </p:sp>
    </p:spTree>
    <p:extLst>
      <p:ext uri="{BB962C8B-B14F-4D97-AF65-F5344CB8AC3E}">
        <p14:creationId xmlns:p14="http://schemas.microsoft.com/office/powerpoint/2010/main" val="4148674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UCAT?</a:t>
            </a:r>
          </a:p>
        </p:txBody>
      </p:sp>
      <p:sp>
        <p:nvSpPr>
          <p:cNvPr id="3" name="Content Placeholder 2"/>
          <p:cNvSpPr>
            <a:spLocks noGrp="1"/>
          </p:cNvSpPr>
          <p:nvPr>
            <p:ph idx="1"/>
          </p:nvPr>
        </p:nvSpPr>
        <p:spPr>
          <a:xfrm>
            <a:off x="628650" y="1511808"/>
            <a:ext cx="7886700" cy="4288491"/>
          </a:xfrm>
        </p:spPr>
        <p:txBody>
          <a:bodyPr vert="horz" lIns="91440" tIns="45720" rIns="91440" bIns="45720" rtlCol="0" anchor="t">
            <a:normAutofit/>
          </a:bodyPr>
          <a:lstStyle/>
          <a:p>
            <a:r>
              <a:rPr lang="en-GB" sz="2200" dirty="0">
                <a:ea typeface="ＭＳ Ｐゴシック"/>
              </a:rPr>
              <a:t>You sit the test in the same year that you apply through UCAS</a:t>
            </a:r>
          </a:p>
          <a:p>
            <a:r>
              <a:rPr lang="en-GB" sz="2200" dirty="0">
                <a:ea typeface="ＭＳ Ｐゴシック"/>
              </a:rPr>
              <a:t>You can only sit the test once each year</a:t>
            </a:r>
            <a:endParaRPr lang="en-GB" sz="2200" dirty="0">
              <a:ea typeface="ＭＳ Ｐゴシック"/>
              <a:cs typeface="Calibri"/>
            </a:endParaRPr>
          </a:p>
          <a:p>
            <a:r>
              <a:rPr lang="en-GB" sz="2200" dirty="0"/>
              <a:t>2 hour, multiple-choice, computer based test </a:t>
            </a:r>
            <a:endParaRPr lang="en-GB" sz="2200" dirty="0">
              <a:cs typeface="Calibri"/>
            </a:endParaRPr>
          </a:p>
          <a:p>
            <a:r>
              <a:rPr lang="en-GB" sz="2200" dirty="0"/>
              <a:t>Assesses a range of mental abilities across 5 separately timed subtests: </a:t>
            </a:r>
            <a:endParaRPr lang="en-GB" sz="2200" dirty="0">
              <a:cs typeface="Calibri"/>
            </a:endParaRPr>
          </a:p>
          <a:p>
            <a:pPr lvl="1">
              <a:spcBef>
                <a:spcPts val="600"/>
              </a:spcBef>
            </a:pPr>
            <a:r>
              <a:rPr lang="en-GB" sz="2200" dirty="0"/>
              <a:t>Verbal Reasoning</a:t>
            </a:r>
            <a:endParaRPr lang="en-GB" sz="2200" dirty="0">
              <a:cs typeface="Calibri"/>
            </a:endParaRPr>
          </a:p>
          <a:p>
            <a:pPr lvl="1">
              <a:spcBef>
                <a:spcPts val="600"/>
              </a:spcBef>
            </a:pPr>
            <a:r>
              <a:rPr lang="en-GB" sz="2200" dirty="0"/>
              <a:t>Decision Making</a:t>
            </a:r>
            <a:endParaRPr lang="en-GB" sz="2200" dirty="0">
              <a:cs typeface="Calibri"/>
            </a:endParaRPr>
          </a:p>
          <a:p>
            <a:pPr lvl="1">
              <a:spcBef>
                <a:spcPts val="600"/>
              </a:spcBef>
            </a:pPr>
            <a:r>
              <a:rPr lang="en-GB" sz="2200" dirty="0"/>
              <a:t>Quantitative Reasoning </a:t>
            </a:r>
            <a:endParaRPr lang="en-GB" sz="2200" dirty="0">
              <a:cs typeface="Calibri"/>
            </a:endParaRPr>
          </a:p>
          <a:p>
            <a:pPr lvl="1">
              <a:spcBef>
                <a:spcPts val="600"/>
              </a:spcBef>
            </a:pPr>
            <a:r>
              <a:rPr lang="en-GB" sz="2200" dirty="0"/>
              <a:t>Abstract Reasoning</a:t>
            </a:r>
            <a:endParaRPr lang="en-GB" sz="2200" dirty="0">
              <a:cs typeface="Calibri"/>
            </a:endParaRPr>
          </a:p>
          <a:p>
            <a:pPr lvl="1">
              <a:spcBef>
                <a:spcPts val="600"/>
              </a:spcBef>
            </a:pPr>
            <a:r>
              <a:rPr lang="en-GB" sz="2200" dirty="0"/>
              <a:t>Situational Judgement</a:t>
            </a:r>
            <a:endParaRPr lang="en-GB" sz="2200" dirty="0">
              <a:cs typeface="Calibri"/>
            </a:endParaRPr>
          </a:p>
          <a:p>
            <a:endParaRPr lang="en-GB" dirty="0"/>
          </a:p>
        </p:txBody>
      </p:sp>
    </p:spTree>
    <p:extLst>
      <p:ext uri="{BB962C8B-B14F-4D97-AF65-F5344CB8AC3E}">
        <p14:creationId xmlns:p14="http://schemas.microsoft.com/office/powerpoint/2010/main" val="1503263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UCAT Universities</a:t>
            </a:r>
          </a:p>
        </p:txBody>
      </p:sp>
      <p:sp>
        <p:nvSpPr>
          <p:cNvPr id="5" name="Content Placeholder 2"/>
          <p:cNvSpPr txBox="1">
            <a:spLocks/>
          </p:cNvSpPr>
          <p:nvPr/>
        </p:nvSpPr>
        <p:spPr>
          <a:xfrm>
            <a:off x="864624" y="1405684"/>
            <a:ext cx="3874524" cy="4242816"/>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GB" sz="1800" dirty="0"/>
              <a:t>University of Aberdeen</a:t>
            </a:r>
          </a:p>
          <a:p>
            <a:pPr>
              <a:spcBef>
                <a:spcPts val="300"/>
              </a:spcBef>
            </a:pPr>
            <a:r>
              <a:rPr lang="en-GB" sz="1800" dirty="0"/>
              <a:t>Anglia Ruskin University</a:t>
            </a:r>
          </a:p>
          <a:p>
            <a:pPr>
              <a:spcBef>
                <a:spcPts val="300"/>
              </a:spcBef>
            </a:pPr>
            <a:r>
              <a:rPr lang="en-GB" sz="1800" dirty="0"/>
              <a:t>Aston University</a:t>
            </a:r>
          </a:p>
          <a:p>
            <a:pPr>
              <a:spcBef>
                <a:spcPts val="300"/>
              </a:spcBef>
            </a:pPr>
            <a:r>
              <a:rPr lang="en-GB" sz="1800" dirty="0"/>
              <a:t>University of Birmingham</a:t>
            </a:r>
          </a:p>
          <a:p>
            <a:pPr>
              <a:spcBef>
                <a:spcPts val="300"/>
              </a:spcBef>
            </a:pPr>
            <a:r>
              <a:rPr lang="en-GB" sz="1800" dirty="0"/>
              <a:t>University of Bristol</a:t>
            </a:r>
          </a:p>
          <a:p>
            <a:pPr>
              <a:spcBef>
                <a:spcPts val="300"/>
              </a:spcBef>
            </a:pPr>
            <a:r>
              <a:rPr lang="en-GB" sz="1800" dirty="0"/>
              <a:t>Cardiff University</a:t>
            </a:r>
          </a:p>
          <a:p>
            <a:pPr>
              <a:spcBef>
                <a:spcPts val="300"/>
              </a:spcBef>
            </a:pPr>
            <a:r>
              <a:rPr lang="en-GB" sz="1800" dirty="0"/>
              <a:t>University of Dundee</a:t>
            </a:r>
          </a:p>
          <a:p>
            <a:pPr>
              <a:spcBef>
                <a:spcPts val="300"/>
              </a:spcBef>
            </a:pPr>
            <a:r>
              <a:rPr lang="en-GB" sz="1800" dirty="0"/>
              <a:t>University of East Anglia</a:t>
            </a:r>
          </a:p>
          <a:p>
            <a:pPr>
              <a:spcBef>
                <a:spcPts val="300"/>
              </a:spcBef>
            </a:pPr>
            <a:r>
              <a:rPr lang="en-GB" sz="1800" dirty="0"/>
              <a:t>Edge Hill University</a:t>
            </a:r>
          </a:p>
          <a:p>
            <a:pPr>
              <a:spcBef>
                <a:spcPts val="300"/>
              </a:spcBef>
            </a:pPr>
            <a:r>
              <a:rPr lang="en-GB" sz="1800" dirty="0"/>
              <a:t>University of Edinburgh</a:t>
            </a:r>
          </a:p>
          <a:p>
            <a:pPr>
              <a:spcBef>
                <a:spcPts val="300"/>
              </a:spcBef>
            </a:pPr>
            <a:r>
              <a:rPr lang="en-GB" sz="1800" dirty="0"/>
              <a:t>University of Exeter</a:t>
            </a:r>
          </a:p>
          <a:p>
            <a:pPr>
              <a:spcBef>
                <a:spcPts val="300"/>
              </a:spcBef>
            </a:pPr>
            <a:r>
              <a:rPr lang="en-GB" sz="1800" dirty="0"/>
              <a:t>University of Glasgow</a:t>
            </a:r>
          </a:p>
          <a:p>
            <a:pPr>
              <a:spcBef>
                <a:spcPts val="300"/>
              </a:spcBef>
            </a:pPr>
            <a:r>
              <a:rPr lang="en-GB" sz="1800" dirty="0"/>
              <a:t>Hull York Medical School</a:t>
            </a:r>
          </a:p>
          <a:p>
            <a:pPr>
              <a:spcBef>
                <a:spcPts val="300"/>
              </a:spcBef>
            </a:pPr>
            <a:r>
              <a:rPr lang="en-GB" sz="1800" dirty="0"/>
              <a:t>Keele University</a:t>
            </a:r>
          </a:p>
          <a:p>
            <a:pPr>
              <a:spcBef>
                <a:spcPts val="300"/>
              </a:spcBef>
            </a:pPr>
            <a:r>
              <a:rPr lang="en-GB" sz="1800" dirty="0"/>
              <a:t>Kent and Medway Medical School</a:t>
            </a:r>
          </a:p>
          <a:p>
            <a:pPr marL="0" indent="0">
              <a:buFont typeface="Arial" panose="020B0604020202020204" pitchFamily="34" charset="0"/>
              <a:buNone/>
            </a:pPr>
            <a:endParaRPr lang="en-GB" sz="1800" dirty="0"/>
          </a:p>
        </p:txBody>
      </p:sp>
      <p:sp>
        <p:nvSpPr>
          <p:cNvPr id="6" name="Content Placeholder 2"/>
          <p:cNvSpPr txBox="1">
            <a:spLocks/>
          </p:cNvSpPr>
          <p:nvPr/>
        </p:nvSpPr>
        <p:spPr>
          <a:xfrm>
            <a:off x="4739148" y="1405684"/>
            <a:ext cx="3874524" cy="4242816"/>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GB" sz="1800" dirty="0"/>
              <a:t>King's College London</a:t>
            </a:r>
          </a:p>
          <a:p>
            <a:pPr>
              <a:spcBef>
                <a:spcPts val="300"/>
              </a:spcBef>
            </a:pPr>
            <a:r>
              <a:rPr lang="en-GB" sz="1800" dirty="0"/>
              <a:t>University of Leicester</a:t>
            </a:r>
          </a:p>
          <a:p>
            <a:pPr>
              <a:spcBef>
                <a:spcPts val="300"/>
              </a:spcBef>
            </a:pPr>
            <a:r>
              <a:rPr lang="en-GB" sz="1800" dirty="0"/>
              <a:t>University of Liverpool</a:t>
            </a:r>
          </a:p>
          <a:p>
            <a:pPr>
              <a:spcBef>
                <a:spcPts val="300"/>
              </a:spcBef>
            </a:pPr>
            <a:r>
              <a:rPr lang="en-GB" sz="1800" dirty="0"/>
              <a:t>University of Manchester</a:t>
            </a:r>
          </a:p>
          <a:p>
            <a:pPr>
              <a:spcBef>
                <a:spcPts val="300"/>
              </a:spcBef>
            </a:pPr>
            <a:r>
              <a:rPr lang="en-GB" sz="1800" dirty="0"/>
              <a:t>University of Newcastle</a:t>
            </a:r>
          </a:p>
          <a:p>
            <a:pPr>
              <a:spcBef>
                <a:spcPts val="300"/>
              </a:spcBef>
            </a:pPr>
            <a:r>
              <a:rPr lang="en-GB" sz="1800" dirty="0"/>
              <a:t>University of Nottingham</a:t>
            </a:r>
          </a:p>
          <a:p>
            <a:pPr>
              <a:spcBef>
                <a:spcPts val="300"/>
              </a:spcBef>
            </a:pPr>
            <a:r>
              <a:rPr lang="en-GB" sz="1800" dirty="0"/>
              <a:t>Plymouth University</a:t>
            </a:r>
          </a:p>
          <a:p>
            <a:pPr>
              <a:spcBef>
                <a:spcPts val="300"/>
              </a:spcBef>
            </a:pPr>
            <a:r>
              <a:rPr lang="en-GB" sz="1800" dirty="0"/>
              <a:t>Queen Mary, University of London</a:t>
            </a:r>
          </a:p>
          <a:p>
            <a:pPr>
              <a:spcBef>
                <a:spcPts val="300"/>
              </a:spcBef>
            </a:pPr>
            <a:r>
              <a:rPr lang="en-GB" sz="1800" dirty="0"/>
              <a:t>Queen's University Belfast</a:t>
            </a:r>
          </a:p>
          <a:p>
            <a:pPr>
              <a:spcBef>
                <a:spcPts val="300"/>
              </a:spcBef>
            </a:pPr>
            <a:r>
              <a:rPr lang="en-GB" sz="1800" dirty="0"/>
              <a:t>University of Sheffield</a:t>
            </a:r>
          </a:p>
          <a:p>
            <a:pPr>
              <a:spcBef>
                <a:spcPts val="300"/>
              </a:spcBef>
            </a:pPr>
            <a:r>
              <a:rPr lang="en-GB" sz="1800" dirty="0"/>
              <a:t>University of Southampton</a:t>
            </a:r>
          </a:p>
          <a:p>
            <a:pPr>
              <a:spcBef>
                <a:spcPts val="300"/>
              </a:spcBef>
            </a:pPr>
            <a:r>
              <a:rPr lang="en-GB" sz="1800" dirty="0"/>
              <a:t>University of St Andrews</a:t>
            </a:r>
          </a:p>
          <a:p>
            <a:pPr>
              <a:spcBef>
                <a:spcPts val="300"/>
              </a:spcBef>
            </a:pPr>
            <a:r>
              <a:rPr lang="en-GB" sz="1800" dirty="0"/>
              <a:t>St George's, University of London</a:t>
            </a:r>
          </a:p>
          <a:p>
            <a:pPr>
              <a:spcBef>
                <a:spcPts val="300"/>
              </a:spcBef>
            </a:pPr>
            <a:r>
              <a:rPr lang="en-GB" sz="1800" dirty="0"/>
              <a:t>University of Sunderland</a:t>
            </a:r>
          </a:p>
          <a:p>
            <a:pPr>
              <a:spcBef>
                <a:spcPts val="300"/>
              </a:spcBef>
            </a:pPr>
            <a:r>
              <a:rPr lang="en-GB" sz="1800" dirty="0"/>
              <a:t>University of Warwick</a:t>
            </a:r>
          </a:p>
          <a:p>
            <a:pPr marL="0" indent="0">
              <a:buFont typeface="Arial" panose="020B0604020202020204" pitchFamily="34" charset="0"/>
              <a:buNone/>
            </a:pPr>
            <a:endParaRPr lang="en-GB" sz="1800" dirty="0"/>
          </a:p>
        </p:txBody>
      </p:sp>
    </p:spTree>
    <p:extLst>
      <p:ext uri="{BB962C8B-B14F-4D97-AF65-F5344CB8AC3E}">
        <p14:creationId xmlns:p14="http://schemas.microsoft.com/office/powerpoint/2010/main" val="4113600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Dates &amp; Fees 2020</a:t>
            </a:r>
          </a:p>
        </p:txBody>
      </p:sp>
      <p:pic>
        <p:nvPicPr>
          <p:cNvPr id="6" name="Picture 4" descr="http://www.eventos.ciec-uminho.org/ioste2016/images/ioste/calendar.png"/>
          <p:cNvPicPr>
            <a:picLocks noChangeAspect="1" noChangeArrowheads="1"/>
          </p:cNvPicPr>
          <p:nvPr/>
        </p:nvPicPr>
        <p:blipFill>
          <a:blip r:embed="rId2">
            <a:duotone>
              <a:prstClr val="black"/>
              <a:srgbClr val="92C4C8">
                <a:tint val="45000"/>
                <a:satMod val="400000"/>
              </a:srgbClr>
            </a:duotone>
            <a:extLst>
              <a:ext uri="{28A0092B-C50C-407E-A947-70E740481C1C}">
                <a14:useLocalDpi xmlns:a14="http://schemas.microsoft.com/office/drawing/2010/main" val="0"/>
              </a:ext>
            </a:extLst>
          </a:blip>
          <a:srcRect/>
          <a:stretch>
            <a:fillRect/>
          </a:stretch>
        </p:blipFill>
        <p:spPr bwMode="auto">
          <a:xfrm>
            <a:off x="7148508" y="71857"/>
            <a:ext cx="1649128" cy="1131132"/>
          </a:xfrm>
          <a:prstGeom prst="rect">
            <a:avLst/>
          </a:prstGeom>
          <a:solidFill>
            <a:schemeClr val="bg1"/>
          </a:solidFill>
        </p:spPr>
      </p:pic>
      <p:sp>
        <p:nvSpPr>
          <p:cNvPr id="5" name="Content Placeholder 4">
            <a:extLst>
              <a:ext uri="{FF2B5EF4-FFF2-40B4-BE49-F238E27FC236}">
                <a16:creationId xmlns:a16="http://schemas.microsoft.com/office/drawing/2014/main" id="{EEB68CFA-2385-4A00-BBC1-454C4DE8E9E0}"/>
              </a:ext>
            </a:extLst>
          </p:cNvPr>
          <p:cNvSpPr>
            <a:spLocks noGrp="1"/>
          </p:cNvSpPr>
          <p:nvPr>
            <p:ph idx="1"/>
          </p:nvPr>
        </p:nvSpPr>
        <p:spPr>
          <a:xfrm>
            <a:off x="628650" y="1547436"/>
            <a:ext cx="7886700" cy="882781"/>
          </a:xfrm>
        </p:spPr>
        <p:txBody>
          <a:bodyPr vert="horz" lIns="91440" tIns="45720" rIns="91440" bIns="45720" rtlCol="0" anchor="t">
            <a:normAutofit/>
          </a:bodyPr>
          <a:lstStyle/>
          <a:p>
            <a:pPr>
              <a:spcBef>
                <a:spcPts val="500"/>
              </a:spcBef>
              <a:spcAft>
                <a:spcPts val="400"/>
              </a:spcAft>
              <a:buFont typeface="Arial"/>
              <a:buChar char="•"/>
            </a:pPr>
            <a:r>
              <a:rPr lang="en-GB" sz="2400" dirty="0">
                <a:ea typeface="+mn-lt"/>
                <a:cs typeface="+mn-lt"/>
              </a:rPr>
              <a:t>Registration and testing have been delayed due to </a:t>
            </a:r>
            <a:r>
              <a:rPr lang="en-GB" sz="2400" dirty="0" smtClean="0">
                <a:ea typeface="+mn-lt"/>
                <a:cs typeface="+mn-lt"/>
              </a:rPr>
              <a:t>Covid-19</a:t>
            </a:r>
            <a:endParaRPr lang="en-US" sz="2400" dirty="0">
              <a:ea typeface="+mn-lt"/>
              <a:cs typeface="+mn-lt"/>
            </a:endParaRPr>
          </a:p>
          <a:p>
            <a:pPr>
              <a:spcBef>
                <a:spcPts val="500"/>
              </a:spcBef>
              <a:spcAft>
                <a:spcPts val="400"/>
              </a:spcAft>
              <a:buFont typeface="Arial"/>
              <a:buChar char="•"/>
            </a:pPr>
            <a:r>
              <a:rPr lang="en-GB" sz="2400" dirty="0">
                <a:ea typeface="+mn-lt"/>
                <a:cs typeface="+mn-lt"/>
              </a:rPr>
              <a:t>Key dates for this year are </a:t>
            </a:r>
            <a:r>
              <a:rPr lang="en-GB" sz="2400" dirty="0" smtClean="0">
                <a:ea typeface="+mn-lt"/>
                <a:cs typeface="+mn-lt"/>
              </a:rPr>
              <a:t>below:</a:t>
            </a:r>
            <a:endParaRPr lang="en-GB" dirty="0">
              <a:cs typeface="Calibri"/>
            </a:endParaRPr>
          </a:p>
        </p:txBody>
      </p:sp>
      <p:graphicFrame>
        <p:nvGraphicFramePr>
          <p:cNvPr id="3" name="Table 3">
            <a:extLst>
              <a:ext uri="{FF2B5EF4-FFF2-40B4-BE49-F238E27FC236}">
                <a16:creationId xmlns:a16="http://schemas.microsoft.com/office/drawing/2014/main" id="{05C92275-ADE3-44CF-8B37-F2F28B8089A3}"/>
              </a:ext>
            </a:extLst>
          </p:cNvPr>
          <p:cNvGraphicFramePr>
            <a:graphicFrameLocks noGrp="1"/>
          </p:cNvGraphicFramePr>
          <p:nvPr>
            <p:extLst>
              <p:ext uri="{D42A27DB-BD31-4B8C-83A1-F6EECF244321}">
                <p14:modId xmlns:p14="http://schemas.microsoft.com/office/powerpoint/2010/main" val="1095795250"/>
              </p:ext>
            </p:extLst>
          </p:nvPr>
        </p:nvGraphicFramePr>
        <p:xfrm>
          <a:off x="987212" y="2430218"/>
          <a:ext cx="7528138" cy="2377440"/>
        </p:xfrm>
        <a:graphic>
          <a:graphicData uri="http://schemas.openxmlformats.org/drawingml/2006/table">
            <a:tbl>
              <a:tblPr bandRow="1">
                <a:tableStyleId>{5C22544A-7EE6-4342-B048-85BDC9FD1C3A}</a:tableStyleId>
              </a:tblPr>
              <a:tblGrid>
                <a:gridCol w="2257284">
                  <a:extLst>
                    <a:ext uri="{9D8B030D-6E8A-4147-A177-3AD203B41FA5}">
                      <a16:colId xmlns:a16="http://schemas.microsoft.com/office/drawing/2014/main" val="2188111769"/>
                    </a:ext>
                  </a:extLst>
                </a:gridCol>
                <a:gridCol w="5270854">
                  <a:extLst>
                    <a:ext uri="{9D8B030D-6E8A-4147-A177-3AD203B41FA5}">
                      <a16:colId xmlns:a16="http://schemas.microsoft.com/office/drawing/2014/main" val="295893029"/>
                    </a:ext>
                  </a:extLst>
                </a:gridCol>
              </a:tblGrid>
              <a:tr h="365760">
                <a:tc>
                  <a:txBody>
                    <a:bodyPr/>
                    <a:lstStyle/>
                    <a:p>
                      <a:r>
                        <a:rPr lang="en-GB" sz="2000" dirty="0">
                          <a:solidFill>
                            <a:schemeClr val="tx1"/>
                          </a:solidFill>
                        </a:rPr>
                        <a:t>1 July</a:t>
                      </a:r>
                    </a:p>
                  </a:txBody>
                  <a:tcPr>
                    <a:solidFill>
                      <a:schemeClr val="bg1">
                        <a:lumMod val="85000"/>
                      </a:schemeClr>
                    </a:solidFill>
                  </a:tcPr>
                </a:tc>
                <a:tc>
                  <a:txBody>
                    <a:bodyPr/>
                    <a:lstStyle/>
                    <a:p>
                      <a:r>
                        <a:rPr lang="en-GB" sz="2000" dirty="0">
                          <a:solidFill>
                            <a:schemeClr val="tx1"/>
                          </a:solidFill>
                        </a:rPr>
                        <a:t>Registration &amp; Booking opens</a:t>
                      </a:r>
                    </a:p>
                  </a:txBody>
                  <a:tcPr>
                    <a:solidFill>
                      <a:schemeClr val="bg1">
                        <a:lumMod val="85000"/>
                      </a:schemeClr>
                    </a:solidFill>
                  </a:tcPr>
                </a:tc>
                <a:extLst>
                  <a:ext uri="{0D108BD9-81ED-4DB2-BD59-A6C34878D82A}">
                    <a16:rowId xmlns:a16="http://schemas.microsoft.com/office/drawing/2014/main" val="2638721271"/>
                  </a:ext>
                </a:extLst>
              </a:tr>
              <a:tr h="365760">
                <a:tc>
                  <a:txBody>
                    <a:bodyPr/>
                    <a:lstStyle/>
                    <a:p>
                      <a:r>
                        <a:rPr lang="en-GB" sz="2000" b="1" dirty="0">
                          <a:solidFill>
                            <a:srgbClr val="3E767A"/>
                          </a:solidFill>
                        </a:rPr>
                        <a:t>3 August</a:t>
                      </a:r>
                    </a:p>
                  </a:txBody>
                  <a:tcPr>
                    <a:solidFill>
                      <a:schemeClr val="bg1">
                        <a:lumMod val="85000"/>
                      </a:schemeClr>
                    </a:solidFill>
                  </a:tcPr>
                </a:tc>
                <a:tc>
                  <a:txBody>
                    <a:bodyPr/>
                    <a:lstStyle/>
                    <a:p>
                      <a:r>
                        <a:rPr lang="en-GB" sz="2000" b="1" dirty="0">
                          <a:solidFill>
                            <a:srgbClr val="3E767A"/>
                          </a:solidFill>
                        </a:rPr>
                        <a:t>Testing begins</a:t>
                      </a:r>
                    </a:p>
                  </a:txBody>
                  <a:tcPr>
                    <a:solidFill>
                      <a:schemeClr val="bg1">
                        <a:lumMod val="85000"/>
                      </a:schemeClr>
                    </a:solidFill>
                  </a:tcPr>
                </a:tc>
                <a:extLst>
                  <a:ext uri="{0D108BD9-81ED-4DB2-BD59-A6C34878D82A}">
                    <a16:rowId xmlns:a16="http://schemas.microsoft.com/office/drawing/2014/main" val="4150234114"/>
                  </a:ext>
                </a:extLst>
              </a:tr>
              <a:tr h="365760">
                <a:tc>
                  <a:txBody>
                    <a:bodyPr/>
                    <a:lstStyle/>
                    <a:p>
                      <a:r>
                        <a:rPr lang="en-GB" sz="2000" dirty="0" smtClean="0">
                          <a:solidFill>
                            <a:schemeClr val="tx1"/>
                          </a:solidFill>
                        </a:rPr>
                        <a:t>17 September</a:t>
                      </a:r>
                      <a:endParaRPr lang="en-GB" sz="2000" dirty="0">
                        <a:solidFill>
                          <a:schemeClr val="tx1"/>
                        </a:solidFill>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chemeClr val="tx1"/>
                          </a:solidFill>
                        </a:rPr>
                        <a:t>Registration and online booking closes</a:t>
                      </a:r>
                      <a:endParaRPr lang="en-GB" sz="2000" dirty="0" smtClean="0">
                        <a:solidFill>
                          <a:schemeClr val="tx1"/>
                        </a:solidFill>
                      </a:endParaRPr>
                    </a:p>
                  </a:txBody>
                  <a:tcPr>
                    <a:solidFill>
                      <a:schemeClr val="bg1">
                        <a:lumMod val="85000"/>
                      </a:schemeClr>
                    </a:solidFill>
                  </a:tcPr>
                </a:tc>
                <a:extLst>
                  <a:ext uri="{0D108BD9-81ED-4DB2-BD59-A6C34878D82A}">
                    <a16:rowId xmlns:a16="http://schemas.microsoft.com/office/drawing/2014/main" val="970484539"/>
                  </a:ext>
                </a:extLst>
              </a:tr>
              <a:tr h="365760">
                <a:tc>
                  <a:txBody>
                    <a:bodyPr/>
                    <a:lstStyle/>
                    <a:p>
                      <a:r>
                        <a:rPr lang="en-GB" sz="2000" dirty="0" smtClean="0">
                          <a:solidFill>
                            <a:schemeClr val="tx1"/>
                          </a:solidFill>
                        </a:rPr>
                        <a:t>30 September</a:t>
                      </a:r>
                      <a:endParaRPr lang="en-GB" sz="2000" dirty="0">
                        <a:solidFill>
                          <a:schemeClr val="tx1"/>
                        </a:solidFill>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chemeClr val="tx1"/>
                          </a:solidFill>
                        </a:rPr>
                        <a:t>Final booking deadline </a:t>
                      </a:r>
                    </a:p>
                  </a:txBody>
                  <a:tcPr>
                    <a:solidFill>
                      <a:schemeClr val="bg1">
                        <a:lumMod val="85000"/>
                      </a:schemeClr>
                    </a:solidFill>
                  </a:tcPr>
                </a:tc>
                <a:extLst>
                  <a:ext uri="{0D108BD9-81ED-4DB2-BD59-A6C34878D82A}">
                    <a16:rowId xmlns:a16="http://schemas.microsoft.com/office/drawing/2014/main" val="588872780"/>
                  </a:ext>
                </a:extLst>
              </a:tr>
              <a:tr h="365760">
                <a:tc>
                  <a:txBody>
                    <a:bodyPr/>
                    <a:lstStyle/>
                    <a:p>
                      <a:r>
                        <a:rPr lang="en-GB" sz="2000" b="1" dirty="0">
                          <a:solidFill>
                            <a:srgbClr val="3E767A"/>
                          </a:solidFill>
                        </a:rPr>
                        <a:t>1 October</a:t>
                      </a:r>
                    </a:p>
                  </a:txBody>
                  <a:tcPr>
                    <a:solidFill>
                      <a:schemeClr val="bg1">
                        <a:lumMod val="85000"/>
                      </a:schemeClr>
                    </a:solidFill>
                  </a:tcPr>
                </a:tc>
                <a:tc>
                  <a:txBody>
                    <a:bodyPr/>
                    <a:lstStyle/>
                    <a:p>
                      <a:r>
                        <a:rPr lang="en-GB" sz="2000" b="1" dirty="0">
                          <a:solidFill>
                            <a:srgbClr val="3E767A"/>
                          </a:solidFill>
                        </a:rPr>
                        <a:t>Last testing date</a:t>
                      </a:r>
                    </a:p>
                  </a:txBody>
                  <a:tcPr>
                    <a:solidFill>
                      <a:schemeClr val="bg1">
                        <a:lumMod val="85000"/>
                      </a:schemeClr>
                    </a:solidFill>
                  </a:tcPr>
                </a:tc>
                <a:extLst>
                  <a:ext uri="{0D108BD9-81ED-4DB2-BD59-A6C34878D82A}">
                    <a16:rowId xmlns:a16="http://schemas.microsoft.com/office/drawing/2014/main" val="664608742"/>
                  </a:ext>
                </a:extLst>
              </a:tr>
              <a:tr h="365760">
                <a:tc>
                  <a:txBody>
                    <a:bodyPr/>
                    <a:lstStyle/>
                    <a:p>
                      <a:r>
                        <a:rPr lang="en-GB" sz="2000" dirty="0">
                          <a:solidFill>
                            <a:schemeClr val="tx1"/>
                          </a:solidFill>
                        </a:rPr>
                        <a:t>15 October</a:t>
                      </a:r>
                    </a:p>
                  </a:txBody>
                  <a:tcPr>
                    <a:solidFill>
                      <a:schemeClr val="bg1">
                        <a:lumMod val="85000"/>
                      </a:schemeClr>
                    </a:solidFill>
                  </a:tcPr>
                </a:tc>
                <a:tc>
                  <a:txBody>
                    <a:bodyPr/>
                    <a:lstStyle/>
                    <a:p>
                      <a:r>
                        <a:rPr lang="en-GB" sz="2000" dirty="0">
                          <a:solidFill>
                            <a:schemeClr val="tx1"/>
                          </a:solidFill>
                        </a:rPr>
                        <a:t>UCAS application deadline</a:t>
                      </a:r>
                    </a:p>
                  </a:txBody>
                  <a:tcPr>
                    <a:solidFill>
                      <a:schemeClr val="bg1">
                        <a:lumMod val="85000"/>
                      </a:schemeClr>
                    </a:solidFill>
                  </a:tcPr>
                </a:tc>
                <a:extLst>
                  <a:ext uri="{0D108BD9-81ED-4DB2-BD59-A6C34878D82A}">
                    <a16:rowId xmlns:a16="http://schemas.microsoft.com/office/drawing/2014/main" val="1473843299"/>
                  </a:ext>
                </a:extLst>
              </a:tr>
            </a:tbl>
          </a:graphicData>
        </a:graphic>
      </p:graphicFrame>
      <p:graphicFrame>
        <p:nvGraphicFramePr>
          <p:cNvPr id="7" name="Table 6">
            <a:extLst>
              <a:ext uri="{FF2B5EF4-FFF2-40B4-BE49-F238E27FC236}">
                <a16:creationId xmlns:a16="http://schemas.microsoft.com/office/drawing/2014/main" id="{467D04A1-E6AF-4736-919B-D02D3911F7A5}"/>
              </a:ext>
            </a:extLst>
          </p:cNvPr>
          <p:cNvGraphicFramePr>
            <a:graphicFrameLocks noGrp="1"/>
          </p:cNvGraphicFramePr>
          <p:nvPr>
            <p:extLst>
              <p:ext uri="{D42A27DB-BD31-4B8C-83A1-F6EECF244321}">
                <p14:modId xmlns:p14="http://schemas.microsoft.com/office/powerpoint/2010/main" val="293410067"/>
              </p:ext>
            </p:extLst>
          </p:nvPr>
        </p:nvGraphicFramePr>
        <p:xfrm>
          <a:off x="977660" y="5306749"/>
          <a:ext cx="7537690" cy="365760"/>
        </p:xfrm>
        <a:graphic>
          <a:graphicData uri="http://schemas.openxmlformats.org/drawingml/2006/table">
            <a:tbl>
              <a:tblPr bandRow="1">
                <a:tableStyleId>{5C22544A-7EE6-4342-B048-85BDC9FD1C3A}</a:tableStyleId>
              </a:tblPr>
              <a:tblGrid>
                <a:gridCol w="2610668">
                  <a:extLst>
                    <a:ext uri="{9D8B030D-6E8A-4147-A177-3AD203B41FA5}">
                      <a16:colId xmlns:a16="http://schemas.microsoft.com/office/drawing/2014/main" val="2792175396"/>
                    </a:ext>
                  </a:extLst>
                </a:gridCol>
                <a:gridCol w="1302328">
                  <a:extLst>
                    <a:ext uri="{9D8B030D-6E8A-4147-A177-3AD203B41FA5}">
                      <a16:colId xmlns:a16="http://schemas.microsoft.com/office/drawing/2014/main" val="2584921014"/>
                    </a:ext>
                  </a:extLst>
                </a:gridCol>
                <a:gridCol w="2743200">
                  <a:extLst>
                    <a:ext uri="{9D8B030D-6E8A-4147-A177-3AD203B41FA5}">
                      <a16:colId xmlns:a16="http://schemas.microsoft.com/office/drawing/2014/main" val="447113125"/>
                    </a:ext>
                  </a:extLst>
                </a:gridCol>
                <a:gridCol w="881494">
                  <a:extLst>
                    <a:ext uri="{9D8B030D-6E8A-4147-A177-3AD203B41FA5}">
                      <a16:colId xmlns:a16="http://schemas.microsoft.com/office/drawing/2014/main" val="4002791828"/>
                    </a:ext>
                  </a:extLst>
                </a:gridCol>
              </a:tblGrid>
              <a:tr h="219456">
                <a:tc>
                  <a:txBody>
                    <a:bodyPr/>
                    <a:lstStyle/>
                    <a:p>
                      <a:pPr lvl="0" algn="l">
                        <a:buNone/>
                      </a:pPr>
                      <a:r>
                        <a:rPr lang="en-GB" b="0" dirty="0">
                          <a:effectLst/>
                        </a:rPr>
                        <a:t>Test taken in the UK / EU</a:t>
                      </a:r>
                      <a:endParaRPr lang="en-US" b="0" dirty="0"/>
                    </a:p>
                  </a:txBody>
                  <a:tcPr>
                    <a:solidFill>
                      <a:schemeClr val="bg1">
                        <a:lumMod val="85000"/>
                      </a:schemeClr>
                    </a:solidFill>
                  </a:tcPr>
                </a:tc>
                <a:tc>
                  <a:txBody>
                    <a:bodyPr/>
                    <a:lstStyle/>
                    <a:p>
                      <a:pPr lvl="0" algn="l">
                        <a:buNone/>
                      </a:pPr>
                      <a:r>
                        <a:rPr lang="en-GB" b="0" dirty="0">
                          <a:effectLst/>
                        </a:rPr>
                        <a:t>£75</a:t>
                      </a:r>
                      <a:endParaRPr lang="en-US" b="0" dirty="0"/>
                    </a:p>
                  </a:txBody>
                  <a:tcPr>
                    <a:solidFill>
                      <a:schemeClr val="bg1">
                        <a:lumMod val="85000"/>
                      </a:schemeClr>
                    </a:solidFill>
                  </a:tcPr>
                </a:tc>
                <a:tc>
                  <a:txBody>
                    <a:bodyPr/>
                    <a:lstStyle/>
                    <a:p>
                      <a:pPr lvl="0" algn="l">
                        <a:buNone/>
                      </a:pPr>
                      <a:r>
                        <a:rPr lang="en-GB" sz="1800" b="0" i="0" u="none" strike="noStrike" noProof="0" dirty="0">
                          <a:effectLst/>
                          <a:latin typeface="Calibri"/>
                        </a:rPr>
                        <a:t>Test taken outside the EU</a:t>
                      </a:r>
                      <a:endParaRPr lang="en-US" b="0" dirty="0"/>
                    </a:p>
                  </a:txBody>
                  <a:tcPr>
                    <a:solidFill>
                      <a:schemeClr val="bg1">
                        <a:lumMod val="85000"/>
                      </a:schemeClr>
                    </a:solidFill>
                  </a:tcPr>
                </a:tc>
                <a:tc>
                  <a:txBody>
                    <a:bodyPr/>
                    <a:lstStyle/>
                    <a:p>
                      <a:pPr algn="l" rtl="0" fontAlgn="base"/>
                      <a:r>
                        <a:rPr lang="en-GB" b="0" dirty="0">
                          <a:effectLst/>
                        </a:rPr>
                        <a:t>£120</a:t>
                      </a:r>
                    </a:p>
                  </a:txBody>
                  <a:tcPr>
                    <a:solidFill>
                      <a:schemeClr val="bg1">
                        <a:lumMod val="85000"/>
                      </a:schemeClr>
                    </a:solidFill>
                  </a:tcPr>
                </a:tc>
                <a:extLst>
                  <a:ext uri="{0D108BD9-81ED-4DB2-BD59-A6C34878D82A}">
                    <a16:rowId xmlns:a16="http://schemas.microsoft.com/office/drawing/2014/main" val="367619146"/>
                  </a:ext>
                </a:extLst>
              </a:tr>
            </a:tbl>
          </a:graphicData>
        </a:graphic>
      </p:graphicFrame>
      <p:sp>
        <p:nvSpPr>
          <p:cNvPr id="9" name="Content Placeholder 4">
            <a:extLst>
              <a:ext uri="{FF2B5EF4-FFF2-40B4-BE49-F238E27FC236}">
                <a16:creationId xmlns:a16="http://schemas.microsoft.com/office/drawing/2014/main" id="{3A36ADA6-24EE-4138-ABE4-762A1A7F3BDC}"/>
              </a:ext>
            </a:extLst>
          </p:cNvPr>
          <p:cNvSpPr txBox="1">
            <a:spLocks/>
          </p:cNvSpPr>
          <p:nvPr/>
        </p:nvSpPr>
        <p:spPr>
          <a:xfrm>
            <a:off x="628650" y="4907492"/>
            <a:ext cx="7872323" cy="39925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spcAft>
                <a:spcPts val="400"/>
              </a:spcAft>
              <a:buFont typeface="Arial"/>
              <a:buChar char="•"/>
            </a:pPr>
            <a:r>
              <a:rPr lang="en-GB" sz="2400" dirty="0" smtClean="0">
                <a:ea typeface="+mn-lt"/>
                <a:cs typeface="+mn-lt"/>
              </a:rPr>
              <a:t>2020 Fees:</a:t>
            </a:r>
            <a:endParaRPr lang="en-GB" dirty="0">
              <a:ea typeface="+mn-lt"/>
              <a:cs typeface="+mn-lt"/>
            </a:endParaRPr>
          </a:p>
        </p:txBody>
      </p:sp>
    </p:spTree>
    <p:extLst>
      <p:ext uri="{BB962C8B-B14F-4D97-AF65-F5344CB8AC3E}">
        <p14:creationId xmlns:p14="http://schemas.microsoft.com/office/powerpoint/2010/main" val="1573434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Information for 2020</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pPr>
              <a:spcAft>
                <a:spcPts val="1000"/>
              </a:spcAft>
            </a:pPr>
            <a:r>
              <a:rPr lang="en-GB" sz="2600" dirty="0"/>
              <a:t>This year candidates will have the choice to sit the test at home using Pearson VUE’s online proctoring service (OnVUE) or at their nearest Pearson VUE Test Centre</a:t>
            </a:r>
            <a:r>
              <a:rPr lang="en-GB" sz="2600" dirty="0">
                <a:ea typeface="+mn-lt"/>
                <a:cs typeface="+mn-lt"/>
              </a:rPr>
              <a:t>. </a:t>
            </a:r>
            <a:endParaRPr lang="en-GB" sz="2600" dirty="0" smtClean="0">
              <a:ea typeface="+mn-lt"/>
              <a:cs typeface="+mn-lt"/>
            </a:endParaRPr>
          </a:p>
          <a:p>
            <a:pPr>
              <a:spcAft>
                <a:spcPts val="1000"/>
              </a:spcAft>
            </a:pPr>
            <a:r>
              <a:rPr lang="en-GB" sz="2600" dirty="0" smtClean="0"/>
              <a:t>There </a:t>
            </a:r>
            <a:r>
              <a:rPr lang="en-GB" sz="2600" dirty="0"/>
              <a:t>is no difference between the test sat at home (the UCAT Online) and the UCAT sat in test centres</a:t>
            </a:r>
            <a:r>
              <a:rPr lang="en-GB" sz="2600" dirty="0">
                <a:ea typeface="+mn-lt"/>
                <a:cs typeface="+mn-lt"/>
              </a:rPr>
              <a:t>.</a:t>
            </a:r>
            <a:endParaRPr lang="en-US" sz="2600" dirty="0">
              <a:ea typeface="+mn-lt"/>
              <a:cs typeface="+mn-lt"/>
            </a:endParaRPr>
          </a:p>
          <a:p>
            <a:r>
              <a:rPr lang="en-GB" sz="2600" dirty="0" smtClean="0">
                <a:ea typeface="+mn-lt"/>
                <a:cs typeface="+mn-lt"/>
              </a:rPr>
              <a:t>Detailed </a:t>
            </a:r>
            <a:r>
              <a:rPr lang="en-GB" sz="2600" dirty="0">
                <a:ea typeface="+mn-lt"/>
                <a:cs typeface="+mn-lt"/>
              </a:rPr>
              <a:t>Candidate Guides for each option will be published </a:t>
            </a:r>
            <a:r>
              <a:rPr lang="en-GB" sz="2600" dirty="0" smtClean="0">
                <a:ea typeface="+mn-lt"/>
                <a:cs typeface="+mn-lt"/>
              </a:rPr>
              <a:t>on our website.</a:t>
            </a:r>
            <a:r>
              <a:rPr lang="en-GB" sz="2600" dirty="0">
                <a:ea typeface="+mn-lt"/>
                <a:cs typeface="+mn-lt"/>
              </a:rPr>
              <a:t> In those guides we advise you to </a:t>
            </a:r>
            <a:r>
              <a:rPr lang="en-GB" sz="2600" b="1" dirty="0">
                <a:ea typeface="+mn-lt"/>
                <a:cs typeface="+mn-lt"/>
              </a:rPr>
              <a:t>think carefully about where you think you will perform your best</a:t>
            </a:r>
            <a:r>
              <a:rPr lang="en-GB" sz="2600" dirty="0">
                <a:ea typeface="+mn-lt"/>
                <a:cs typeface="+mn-lt"/>
              </a:rPr>
              <a:t>.</a:t>
            </a:r>
            <a:endParaRPr lang="en-GB" sz="2600" dirty="0">
              <a:ea typeface="+mn-lt"/>
              <a:cs typeface="+mn-lt"/>
            </a:endParaRPr>
          </a:p>
        </p:txBody>
      </p:sp>
    </p:spTree>
    <p:extLst>
      <p:ext uri="{BB962C8B-B14F-4D97-AF65-F5344CB8AC3E}">
        <p14:creationId xmlns:p14="http://schemas.microsoft.com/office/powerpoint/2010/main" val="3098729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Registration &amp; Booking</a:t>
            </a:r>
          </a:p>
        </p:txBody>
      </p:sp>
      <p:sp>
        <p:nvSpPr>
          <p:cNvPr id="3" name="Content Placeholder 2"/>
          <p:cNvSpPr>
            <a:spLocks noGrp="1"/>
          </p:cNvSpPr>
          <p:nvPr>
            <p:ph idx="1"/>
          </p:nvPr>
        </p:nvSpPr>
        <p:spPr/>
        <p:txBody>
          <a:bodyPr vert="horz" lIns="91440" tIns="45720" rIns="91440" bIns="45720" rtlCol="0" anchor="t">
            <a:normAutofit/>
          </a:bodyPr>
          <a:lstStyle/>
          <a:p>
            <a:r>
              <a:rPr lang="en-US" sz="2600" dirty="0"/>
              <a:t>From 1 July 2020 you can </a:t>
            </a:r>
            <a:r>
              <a:rPr lang="en-US" sz="2600" dirty="0" smtClean="0"/>
              <a:t>register and book your test via your Pearson VUE </a:t>
            </a:r>
            <a:r>
              <a:rPr lang="en-US" sz="2600" dirty="0" smtClean="0"/>
              <a:t>account.</a:t>
            </a:r>
            <a:endParaRPr lang="en-US" sz="2600" dirty="0" smtClean="0"/>
          </a:p>
          <a:p>
            <a:r>
              <a:rPr lang="en-GB" sz="2600" dirty="0" smtClean="0"/>
              <a:t>We </a:t>
            </a:r>
            <a:r>
              <a:rPr lang="en-GB" sz="2600" b="1" dirty="0" smtClean="0"/>
              <a:t>strongly advise </a:t>
            </a:r>
            <a:r>
              <a:rPr lang="en-GB" sz="2600" dirty="0" smtClean="0"/>
              <a:t>everyone to book </a:t>
            </a:r>
            <a:r>
              <a:rPr lang="en-GB" sz="2600" dirty="0" smtClean="0"/>
              <a:t>and sit your </a:t>
            </a:r>
            <a:r>
              <a:rPr lang="en-GB" sz="2600" dirty="0"/>
              <a:t>test as early as </a:t>
            </a:r>
            <a:r>
              <a:rPr lang="en-GB" sz="2600" dirty="0" smtClean="0"/>
              <a:t>possible.  </a:t>
            </a:r>
            <a:r>
              <a:rPr lang="en-GB" sz="2600" dirty="0" smtClean="0"/>
              <a:t>This is more important than ever this year where the ongoing impact of COVID-19 is difficult to predict.</a:t>
            </a:r>
            <a:endParaRPr lang="en-GB" sz="2600" dirty="0" smtClean="0"/>
          </a:p>
          <a:p>
            <a:r>
              <a:rPr lang="en-GB" sz="2600" dirty="0" smtClean="0"/>
              <a:t>Only reschedule your test if there is an unavoidable </a:t>
            </a:r>
            <a:r>
              <a:rPr lang="en-GB" sz="2600" dirty="0" smtClean="0"/>
              <a:t>reason.</a:t>
            </a:r>
            <a:endParaRPr lang="en-US" sz="2600" dirty="0" smtClean="0"/>
          </a:p>
          <a:p>
            <a:r>
              <a:rPr lang="en-US" sz="2600" dirty="0" smtClean="0"/>
              <a:t>After web booking closes </a:t>
            </a:r>
            <a:r>
              <a:rPr lang="en-US" sz="2600" dirty="0" smtClean="0"/>
              <a:t>(17 September) </a:t>
            </a:r>
            <a:r>
              <a:rPr lang="en-US" sz="2600" dirty="0" smtClean="0"/>
              <a:t>you </a:t>
            </a:r>
            <a:r>
              <a:rPr lang="en-US" sz="2600" dirty="0"/>
              <a:t>must </a:t>
            </a:r>
            <a:r>
              <a:rPr lang="en-US" sz="2600" dirty="0" smtClean="0"/>
              <a:t>phone Customer </a:t>
            </a:r>
            <a:r>
              <a:rPr lang="en-US" sz="2600" dirty="0"/>
              <a:t>Services </a:t>
            </a:r>
            <a:r>
              <a:rPr lang="en-US" sz="2600" dirty="0" smtClean="0"/>
              <a:t>to book </a:t>
            </a:r>
            <a:r>
              <a:rPr lang="en-US" sz="2600" dirty="0" smtClean="0"/>
              <a:t>a test.</a:t>
            </a:r>
            <a:endParaRPr lang="en-US" sz="2600" dirty="0">
              <a:cs typeface="Calibri"/>
            </a:endParaRPr>
          </a:p>
          <a:p>
            <a:endParaRPr lang="en-US" dirty="0">
              <a:solidFill>
                <a:srgbClr val="FF0000"/>
              </a:solidFill>
              <a:cs typeface="Calibri"/>
            </a:endParaRPr>
          </a:p>
        </p:txBody>
      </p:sp>
    </p:spTree>
    <p:extLst>
      <p:ext uri="{BB962C8B-B14F-4D97-AF65-F5344CB8AC3E}">
        <p14:creationId xmlns:p14="http://schemas.microsoft.com/office/powerpoint/2010/main" val="2757265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Bursaries</a:t>
            </a:r>
          </a:p>
        </p:txBody>
      </p:sp>
      <p:sp>
        <p:nvSpPr>
          <p:cNvPr id="3" name="Content Placeholder 2"/>
          <p:cNvSpPr>
            <a:spLocks noGrp="1"/>
          </p:cNvSpPr>
          <p:nvPr>
            <p:ph idx="1"/>
          </p:nvPr>
        </p:nvSpPr>
        <p:spPr>
          <a:xfrm>
            <a:off x="628649" y="1584960"/>
            <a:ext cx="7886701" cy="4039092"/>
          </a:xfrm>
        </p:spPr>
        <p:txBody>
          <a:bodyPr vert="horz" lIns="91440" tIns="45720" rIns="91440" bIns="45720" rtlCol="0" anchor="t">
            <a:noAutofit/>
          </a:bodyPr>
          <a:lstStyle/>
          <a:p>
            <a:r>
              <a:rPr lang="en-GB" sz="2400" dirty="0"/>
              <a:t>Bursaries that cover the full test fee are available to EU candidates from low-income households</a:t>
            </a:r>
          </a:p>
          <a:p>
            <a:r>
              <a:rPr lang="en-GB" sz="2400" dirty="0"/>
              <a:t>You may be eligible if you receive: </a:t>
            </a:r>
            <a:r>
              <a:rPr lang="en-GB" sz="2100" dirty="0">
                <a:solidFill>
                  <a:srgbClr val="3E767A"/>
                </a:solidFill>
              </a:rPr>
              <a:t>16-19 Bursary; Free School Meals; Learner Support; EMA; Full Maintenance Grant or Special Support Grant;  Income Support; Job Seeker's Allowance; Universal Credit; Employment &amp; Support Allowance; Asylum Support </a:t>
            </a:r>
            <a:endParaRPr lang="en-GB" sz="2100" dirty="0">
              <a:solidFill>
                <a:srgbClr val="3E767A"/>
              </a:solidFill>
              <a:cs typeface="Calibri"/>
            </a:endParaRPr>
          </a:p>
          <a:p>
            <a:r>
              <a:rPr lang="en-GB" sz="2400" dirty="0"/>
              <a:t>You may also be eligible if your parent/guardian receives: </a:t>
            </a:r>
            <a:r>
              <a:rPr lang="en-GB" sz="2100" dirty="0">
                <a:solidFill>
                  <a:srgbClr val="3E767A"/>
                </a:solidFill>
              </a:rPr>
              <a:t>Child Tax Credit; Income Support; Job Seeker's Allowance; Universal Credit; Employment &amp; Support Allowance; Asylum Support </a:t>
            </a:r>
          </a:p>
          <a:p>
            <a:r>
              <a:rPr lang="en-GB" sz="2400" dirty="0">
                <a:ea typeface="+mn-lt"/>
                <a:cs typeface="+mn-lt"/>
              </a:rPr>
              <a:t>Check the Bursary Scheme page of our website for full details</a:t>
            </a:r>
            <a:endParaRPr lang="en-GB" sz="2400" dirty="0">
              <a:solidFill>
                <a:srgbClr val="000000"/>
              </a:solidFill>
              <a:cs typeface="Calibri"/>
            </a:endParaRPr>
          </a:p>
        </p:txBody>
      </p:sp>
    </p:spTree>
    <p:extLst>
      <p:ext uri="{BB962C8B-B14F-4D97-AF65-F5344CB8AC3E}">
        <p14:creationId xmlns:p14="http://schemas.microsoft.com/office/powerpoint/2010/main" val="182789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10B3F"/>
      </a:hlink>
      <a:folHlink>
        <a:srgbClr val="C10B3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ED9CE1EFD13A54C9CDD73422642D600" ma:contentTypeVersion="12" ma:contentTypeDescription="Create a new document." ma:contentTypeScope="" ma:versionID="01420725d01b7b2c4ac3ba709d80b525">
  <xsd:schema xmlns:xsd="http://www.w3.org/2001/XMLSchema" xmlns:xs="http://www.w3.org/2001/XMLSchema" xmlns:p="http://schemas.microsoft.com/office/2006/metadata/properties" xmlns:ns2="a6a56672-68a0-4291-a034-7278cfa14bcd" xmlns:ns3="84c070eb-7838-4f48-b3aa-ee2ff39a377f" targetNamespace="http://schemas.microsoft.com/office/2006/metadata/properties" ma:root="true" ma:fieldsID="0fef1a97af435d2b658e97b27367df89" ns2:_="" ns3:_="">
    <xsd:import namespace="a6a56672-68a0-4291-a034-7278cfa14bcd"/>
    <xsd:import namespace="84c070eb-7838-4f48-b3aa-ee2ff39a37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a56672-68a0-4291-a034-7278cfa14b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c070eb-7838-4f48-b3aa-ee2ff39a377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1C16B0-DB81-40D4-B663-A25ECFF7A98A}">
  <ds:schemaRefs>
    <ds:schemaRef ds:uri="http://schemas.microsoft.com/sharepoint/v3/contenttype/forms"/>
  </ds:schemaRefs>
</ds:datastoreItem>
</file>

<file path=customXml/itemProps2.xml><?xml version="1.0" encoding="utf-8"?>
<ds:datastoreItem xmlns:ds="http://schemas.openxmlformats.org/officeDocument/2006/customXml" ds:itemID="{9484C1FC-0C1B-4E78-BDB0-40C7910711EE}">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84c070eb-7838-4f48-b3aa-ee2ff39a377f"/>
    <ds:schemaRef ds:uri="a6a56672-68a0-4291-a034-7278cfa14bcd"/>
    <ds:schemaRef ds:uri="http://www.w3.org/XML/1998/namespace"/>
  </ds:schemaRefs>
</ds:datastoreItem>
</file>

<file path=customXml/itemProps3.xml><?xml version="1.0" encoding="utf-8"?>
<ds:datastoreItem xmlns:ds="http://schemas.openxmlformats.org/officeDocument/2006/customXml" ds:itemID="{4AF3D8BD-DC1B-4219-9834-EF4C5A6B558F}">
  <ds:schemaRefs>
    <ds:schemaRef ds:uri="84c070eb-7838-4f48-b3aa-ee2ff39a377f"/>
    <ds:schemaRef ds:uri="a6a56672-68a0-4291-a034-7278cfa14b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253</TotalTime>
  <Words>1525</Words>
  <Application>Microsoft Office PowerPoint</Application>
  <PresentationFormat>On-screen Show (4:3)</PresentationFormat>
  <Paragraphs>242</Paragraphs>
  <Slides>32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ＭＳ Ｐゴシック</vt:lpstr>
      <vt:lpstr>Arial</vt:lpstr>
      <vt:lpstr>Calibri</vt:lpstr>
      <vt:lpstr>Calibri Light</vt:lpstr>
      <vt:lpstr>Times New Roman</vt:lpstr>
      <vt:lpstr>Office Theme</vt:lpstr>
      <vt:lpstr>PowerPoint Presentation</vt:lpstr>
      <vt:lpstr>This presentation covers…</vt:lpstr>
      <vt:lpstr>What is the UCAT?</vt:lpstr>
      <vt:lpstr>What is the UCAT?</vt:lpstr>
      <vt:lpstr>UCAT Universities</vt:lpstr>
      <vt:lpstr>Key Dates &amp; Fees 2020</vt:lpstr>
      <vt:lpstr>Key Information for 2020</vt:lpstr>
      <vt:lpstr>Registration &amp; Booking</vt:lpstr>
      <vt:lpstr>Bursaries</vt:lpstr>
      <vt:lpstr>Access Arrangements</vt:lpstr>
      <vt:lpstr>What is in the Test?</vt:lpstr>
      <vt:lpstr>Test Format (UCAT) </vt:lpstr>
      <vt:lpstr>Verbal Reasoning</vt:lpstr>
      <vt:lpstr>Verbal Reasoning</vt:lpstr>
      <vt:lpstr>Decision Making</vt:lpstr>
      <vt:lpstr>Decision Making</vt:lpstr>
      <vt:lpstr>Quantitative Reasoning</vt:lpstr>
      <vt:lpstr>Quantitative Reasoning</vt:lpstr>
      <vt:lpstr>Abstract Reasoning</vt:lpstr>
      <vt:lpstr>Abstract Reasoning</vt:lpstr>
      <vt:lpstr>Situational Judgement</vt:lpstr>
      <vt:lpstr>Situational Judgement</vt:lpstr>
      <vt:lpstr>How should I prepare?</vt:lpstr>
      <vt:lpstr>Practice Tests and Resources</vt:lpstr>
      <vt:lpstr>Commercial Preparation Materials</vt:lpstr>
      <vt:lpstr>Tips &amp; Advice</vt:lpstr>
      <vt:lpstr>Tips &amp; Advice</vt:lpstr>
      <vt:lpstr>Taking the Test at a Test Centre</vt:lpstr>
      <vt:lpstr>Taking the UCAT Online at home</vt:lpstr>
      <vt:lpstr>Marking</vt:lpstr>
      <vt:lpstr>Results</vt:lpstr>
      <vt:lpstr>More Information</vt:lpstr>
    </vt:vector>
  </TitlesOfParts>
  <Company>University of Nottingham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Hamilton-Dick Esther</dc:creator>
  <cp:lastModifiedBy>Esther Hamilton-Dick</cp:lastModifiedBy>
  <cp:revision>151</cp:revision>
  <dcterms:created xsi:type="dcterms:W3CDTF">2018-01-30T11:42:16Z</dcterms:created>
  <dcterms:modified xsi:type="dcterms:W3CDTF">2020-06-22T12:29:01Z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0x010100BED9CE1EFD13A54C9CDD73422642D600</vt:lpwstr>
  </property>
</Properties>
</file>